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4" r:id="rId10"/>
    <p:sldId id="263" r:id="rId11"/>
    <p:sldId id="265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61CA6-AA8F-40C0-8DB1-E15C1731059A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D199-CA46-4EBE-AC50-0D8A25A0CCD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61CA6-AA8F-40C0-8DB1-E15C1731059A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D199-CA46-4EBE-AC50-0D8A25A0CC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61CA6-AA8F-40C0-8DB1-E15C1731059A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D199-CA46-4EBE-AC50-0D8A25A0CC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61CA6-AA8F-40C0-8DB1-E15C1731059A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D199-CA46-4EBE-AC50-0D8A25A0CCD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61CA6-AA8F-40C0-8DB1-E15C1731059A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D199-CA46-4EBE-AC50-0D8A25A0CC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61CA6-AA8F-40C0-8DB1-E15C1731059A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D199-CA46-4EBE-AC50-0D8A25A0CCD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61CA6-AA8F-40C0-8DB1-E15C1731059A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D199-CA46-4EBE-AC50-0D8A25A0CCD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61CA6-AA8F-40C0-8DB1-E15C1731059A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D199-CA46-4EBE-AC50-0D8A25A0CC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61CA6-AA8F-40C0-8DB1-E15C1731059A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D199-CA46-4EBE-AC50-0D8A25A0CC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61CA6-AA8F-40C0-8DB1-E15C1731059A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D199-CA46-4EBE-AC50-0D8A25A0CC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61CA6-AA8F-40C0-8DB1-E15C1731059A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D199-CA46-4EBE-AC50-0D8A25A0CCD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3661CA6-AA8F-40C0-8DB1-E15C1731059A}" type="datetimeFigureOut">
              <a:rPr lang="ru-RU" smtClean="0"/>
              <a:t>04.05.2016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900D199-CA46-4EBE-AC50-0D8A25A0CCD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 опыта работы воспитателя Косаревой В.Н.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620688"/>
            <a:ext cx="7175351" cy="288032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положительного отношения к профессиональной деятельности взрослых у детей старшего дошкольного возраста</a:t>
            </a:r>
            <a:endParaRPr lang="ru-RU" sz="4000" i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739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3960440" cy="72008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профессией экскурсовода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1196752"/>
            <a:ext cx="4680520" cy="2232248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о музеях, о сотрудниках музея</a:t>
            </a:r>
          </a:p>
          <a:p>
            <a:pPr marL="457200" indent="-457200" algn="l"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музей</a:t>
            </a:r>
          </a:p>
          <a:p>
            <a:pPr marL="457200" indent="-457200" algn="l"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экспонатов</a:t>
            </a:r>
          </a:p>
          <a:p>
            <a:pPr marL="457200" indent="-457200" algn="l"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мини-музея в группе</a:t>
            </a:r>
          </a:p>
          <a:p>
            <a:pPr marL="457200" indent="-457200" algn="l"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Сюжетная игра «Экскурсия в музей»</a:t>
            </a:r>
          </a:p>
          <a:p>
            <a:pPr marL="457200" indent="-457200" algn="l">
              <a:buAutoNum type="arabicPeriod"/>
            </a:pPr>
            <a:endParaRPr lang="ru-RU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456" y="0"/>
            <a:ext cx="4996543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3" y="3214116"/>
            <a:ext cx="5020056" cy="364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20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7372"/>
            <a:ext cx="3672408" cy="117938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профессией военного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196752"/>
            <a:ext cx="4686323" cy="1967072"/>
          </a:xfrm>
        </p:spPr>
        <p:txBody>
          <a:bodyPr>
            <a:normAutofit fontScale="62500" lnSpcReduction="20000"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о родах войск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с детьми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Приглашение пап и дедушек для беседы с детьми об армии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и проведение праздника к Дню защитника Отечества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Приглашение военных  и  родных детей на праздник и в группу</a:t>
            </a:r>
          </a:p>
          <a:p>
            <a:pPr marL="457200" indent="-457200" algn="l">
              <a:buFont typeface="+mj-lt"/>
              <a:buAutoNum type="arabicPeriod"/>
            </a:pPr>
            <a:endParaRPr lang="ru-RU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163824"/>
            <a:ext cx="5349240" cy="36941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135" y="24013"/>
            <a:ext cx="4589330" cy="340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81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3762941" cy="89631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профессией «Фермер»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124744"/>
            <a:ext cx="5076056" cy="1224136"/>
          </a:xfrm>
        </p:spPr>
        <p:txBody>
          <a:bodyPr>
            <a:noAutofit/>
          </a:bodyPr>
          <a:lstStyle/>
          <a:p>
            <a:pPr marL="457200" lvl="0" indent="-457200" algn="l">
              <a:buClr>
                <a:srgbClr val="F14124">
                  <a:lumMod val="75000"/>
                </a:srgbClr>
              </a:buClr>
              <a:buFont typeface="+mj-lt"/>
              <a:buAutoNum type="arabicPeriod"/>
            </a:pPr>
            <a:r>
              <a:rPr lang="ru-RU" sz="1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за посадкой цветов на </a:t>
            </a:r>
            <a:r>
              <a:rPr lang="ru-RU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участке</a:t>
            </a:r>
          </a:p>
          <a:p>
            <a:pPr marL="457200" lvl="0" indent="-457200" algn="l">
              <a:buClr>
                <a:srgbClr val="F14124">
                  <a:lumMod val="75000"/>
                </a:srgbClr>
              </a:buClr>
              <a:buFont typeface="+mj-lt"/>
              <a:buAutoNum type="arabicPeriod"/>
            </a:pPr>
            <a:r>
              <a:rPr lang="ru-RU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лука</a:t>
            </a:r>
          </a:p>
          <a:p>
            <a:pPr marL="457200" lvl="0" indent="-457200" algn="l">
              <a:buClr>
                <a:srgbClr val="F14124">
                  <a:lumMod val="75000"/>
                </a:srgbClr>
              </a:buClr>
              <a:buFont typeface="+mj-lt"/>
              <a:buAutoNum type="arabicPeriod"/>
            </a:pPr>
            <a:r>
              <a:rPr lang="ru-RU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дневника «Как лук растет»</a:t>
            </a:r>
            <a:endParaRPr lang="ru-RU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выставке «Дары Осени»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детей в поливе и рыхлении растений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0108"/>
            <a:ext cx="5426964" cy="37078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872" y="-5580"/>
            <a:ext cx="4018128" cy="617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14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249716"/>
            <a:ext cx="1623360" cy="20692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1545"/>
            <a:ext cx="5184576" cy="1165207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профессиями родителей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268760"/>
            <a:ext cx="3960440" cy="1296144"/>
          </a:xfrm>
        </p:spPr>
        <p:txBody>
          <a:bodyPr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ru-RU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с детьми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Приглашение родителей к сотрудничеству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стенда «Профессии наших родителей»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деятельность детей – создание книжки - малышки</a:t>
            </a:r>
            <a:endParaRPr lang="ru-RU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541" y="-2449"/>
            <a:ext cx="3581678" cy="2604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5024"/>
            <a:ext cx="4274903" cy="31083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329" y="3450285"/>
            <a:ext cx="1518889" cy="23042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475" y="4318929"/>
            <a:ext cx="2029658" cy="14356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813" y="5754541"/>
            <a:ext cx="3125034" cy="110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36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47664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разнообразных методов и приемов в работе с детьми па ранней профориентации способствуют формированию положительного отношения к профессиональной деятельности взрослых, представлений об общественной направленности и пользе труда людей, о характере трудовой деятельности и взаимоотношениях между людьми в процессе труда, основанных на уважении и взаимопомощи. А так же развивает у детей интерес  к труду взрослых, помогает формированию общественно – полезных мотивов собственной трудовой деятельности, желанию трудится, добросовестно выполнять доверенное дело.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406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176" y="6021288"/>
            <a:ext cx="2664296" cy="710952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В.И. Логинова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20146"/>
            <a:ext cx="8136904" cy="3474720"/>
          </a:xfrm>
        </p:spPr>
        <p:txBody>
          <a:bodyPr>
            <a:noAutofit/>
          </a:bodyPr>
          <a:lstStyle/>
          <a:p>
            <a:pPr marL="45720" indent="0" algn="ctr">
              <a:spcAft>
                <a:spcPts val="0"/>
              </a:spcAft>
              <a:buNone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«Знания о труде,</a:t>
            </a:r>
          </a:p>
          <a:p>
            <a:pPr marL="45720" indent="0" algn="ctr">
              <a:spcAft>
                <a:spcPts val="0"/>
              </a:spcAft>
              <a:buNone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отношении к нему взрослых,</a:t>
            </a:r>
          </a:p>
          <a:p>
            <a:pPr marL="45720" indent="0" algn="ctr">
              <a:spcAft>
                <a:spcPts val="0"/>
              </a:spcAft>
              <a:buNone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мотивах направленности труда,</a:t>
            </a:r>
          </a:p>
          <a:p>
            <a:pPr marL="45720" indent="0" algn="ctr">
              <a:spcAft>
                <a:spcPts val="0"/>
              </a:spcAft>
              <a:buNone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отраженные в образах,</a:t>
            </a:r>
          </a:p>
          <a:p>
            <a:pPr marL="45720" indent="0" algn="ctr">
              <a:spcAft>
                <a:spcPts val="0"/>
              </a:spcAft>
              <a:buNone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начинают регулировать поступки детей, перестраивать их мотивы и отношение к собственному труду, </a:t>
            </a:r>
          </a:p>
          <a:p>
            <a:pPr marL="45720" indent="0" algn="ctr">
              <a:spcAft>
                <a:spcPts val="0"/>
              </a:spcAft>
              <a:buNone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труду взрослых, предметам,</a:t>
            </a:r>
          </a:p>
          <a:p>
            <a:pPr marL="45720" indent="0" algn="ctr">
              <a:spcAft>
                <a:spcPts val="0"/>
              </a:spcAft>
              <a:buNone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созданным человеком –</a:t>
            </a:r>
          </a:p>
          <a:p>
            <a:pPr marL="45720" indent="0" algn="ctr">
              <a:spcAft>
                <a:spcPts val="0"/>
              </a:spcAft>
              <a:buNone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отсюда знания о труде взрослых должны занимать одно из ведущих мест в образовательной работе детского сада»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908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72816"/>
            <a:ext cx="8424936" cy="3742352"/>
          </a:xfrm>
        </p:spPr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r>
              <a:rPr lang="ru-RU" sz="2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Ознакомить детей с профессиями, в соответствии с возрастными особенностями.</a:t>
            </a:r>
            <a:br>
              <a:rPr lang="ru-RU" sz="2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Привить любовь к трудовым усилиям.</a:t>
            </a:r>
            <a:br>
              <a:rPr lang="ru-RU" sz="2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Сформировать интерес к труду и элементарные трудовые умения в некоторых областях трудовой деятельности.</a:t>
            </a:r>
            <a:endParaRPr lang="ru-RU" sz="20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424936" cy="89728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Н.Н. Захаров выделяет задачи профориентации детей дошкольного возраста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637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33265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ранней профориентации</a:t>
            </a: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908720"/>
            <a:ext cx="8136904" cy="100811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у ребенка эмоциональное отношение к профессиональному миру</a:t>
            </a:r>
            <a:endParaRPr lang="ru-RU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98520"/>
            <a:ext cx="7128792" cy="493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589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052736"/>
            <a:ext cx="8568952" cy="347472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трудом взрослых ставит целью дать детям конкретные знания и представления о труде и воспитывать уважение к труду взрослых, научить ценить его, возбудить интерес, вызвать желание трудиться, работать добросовестно, тщательно.</a:t>
            </a:r>
            <a:endParaRPr lang="ru-RU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465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 ознакомления детей старшего дошкольного возраста с профессиональным миром взрослых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75656" y="1628800"/>
            <a:ext cx="6400800" cy="4338816"/>
          </a:xfrm>
        </p:spPr>
        <p:txBody>
          <a:bodyPr>
            <a:normAutofit fontScale="92500" lnSpcReduction="10000"/>
          </a:bodyPr>
          <a:lstStyle/>
          <a:p>
            <a:endParaRPr lang="ru-RU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НОД</a:t>
            </a:r>
          </a:p>
          <a:p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</a:t>
            </a:r>
          </a:p>
          <a:p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за работой взрослых</a:t>
            </a:r>
          </a:p>
          <a:p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– ролевая игра</a:t>
            </a:r>
          </a:p>
          <a:p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прогулка</a:t>
            </a:r>
          </a:p>
          <a:p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</a:t>
            </a:r>
          </a:p>
          <a:p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детских работ</a:t>
            </a:r>
          </a:p>
          <a:p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«Мини – музея»</a:t>
            </a:r>
          </a:p>
          <a:p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</a:t>
            </a:r>
          </a:p>
          <a:p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мультипликационных фильмов</a:t>
            </a:r>
            <a:endParaRPr lang="ru-RU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203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4608512" cy="83671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трудом повара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323528" y="1124744"/>
            <a:ext cx="5040560" cy="2016224"/>
          </a:xfrm>
        </p:spPr>
        <p:txBody>
          <a:bodyPr>
            <a:normAutofit fontScale="77500" lnSpcReduction="20000"/>
          </a:bodyPr>
          <a:lstStyle/>
          <a:p>
            <a:pPr marL="457200" indent="-457200" algn="l"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на кухню</a:t>
            </a:r>
          </a:p>
          <a:p>
            <a:pPr marL="457200" indent="-457200" algn="l"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о работе повара</a:t>
            </a:r>
          </a:p>
          <a:p>
            <a:pPr marL="457200" indent="-457200" algn="l"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Приглашение повара в группу</a:t>
            </a:r>
          </a:p>
          <a:p>
            <a:pPr marL="457200" indent="-457200" algn="l"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 результатов труда сотрудников кухни</a:t>
            </a:r>
          </a:p>
          <a:p>
            <a:pPr marL="457200" indent="-457200" algn="l"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празднике к профессиональному празднику</a:t>
            </a:r>
          </a:p>
          <a:p>
            <a:pPr marL="457200" indent="-457200" algn="l"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рецептов блюд</a:t>
            </a:r>
          </a:p>
          <a:p>
            <a:pPr algn="l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2963"/>
            <a:ext cx="4999038" cy="34750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1" y="4622050"/>
            <a:ext cx="3236315" cy="22359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768" y="0"/>
            <a:ext cx="3523858" cy="243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83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57" y="116632"/>
            <a:ext cx="4047487" cy="576064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«Пожарный»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980728"/>
            <a:ext cx="4248472" cy="1512168"/>
          </a:xfrm>
        </p:spPr>
        <p:txBody>
          <a:bodyPr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ru-RU" sz="1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с детьми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1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стихотворения «Пожар»  С. Маршака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1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пожарную часть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1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Приглашение инспектора пожарной охраны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1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деятельность детей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1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«Юный пожарный»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1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Сюжетная игра</a:t>
            </a:r>
            <a:endParaRPr lang="ru-RU" sz="1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368" y="0"/>
            <a:ext cx="4342632" cy="37773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1" y="3219753"/>
            <a:ext cx="4671048" cy="366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922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93" y="260648"/>
            <a:ext cx="4542307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музей природы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268760"/>
            <a:ext cx="3960440" cy="1656184"/>
          </a:xfrm>
        </p:spPr>
        <p:txBody>
          <a:bodyPr>
            <a:normAutofit fontScale="70000" lnSpcReduction="20000"/>
          </a:bodyPr>
          <a:lstStyle/>
          <a:p>
            <a:pPr marL="457200" indent="-457200" algn="l"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 обитателями и </a:t>
            </a:r>
            <a:r>
              <a:rPr lang="ru-RU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природой</a:t>
            </a: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Урала</a:t>
            </a:r>
          </a:p>
          <a:p>
            <a:pPr marL="457200" indent="-457200" algn="l"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за экскурсоводом</a:t>
            </a:r>
          </a:p>
          <a:p>
            <a:pPr marL="457200" indent="-457200" algn="l"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профессиями: экскурсовод, орнитолог, чучельник,  лесник, энтомолог.</a:t>
            </a:r>
          </a:p>
          <a:p>
            <a:pPr marL="457200" indent="-457200" algn="l"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о полезных ископаемых Урала</a:t>
            </a:r>
            <a:endParaRPr lang="ru-RU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080" y="0"/>
            <a:ext cx="4230920" cy="30689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7" y="3898718"/>
            <a:ext cx="4482076" cy="29791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765756"/>
            <a:ext cx="4919472" cy="366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03048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202</TotalTime>
  <Words>498</Words>
  <Application>Microsoft Office PowerPoint</Application>
  <PresentationFormat>Экран (4:3)</PresentationFormat>
  <Paragraphs>74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Формирование положительного отношения к профессиональной деятельности взрослых у детей старшего дошкольного возраста</vt:lpstr>
      <vt:lpstr>В.И. Логинова</vt:lpstr>
      <vt:lpstr>1. Ознакомить детей с профессиями, в соответствии с возрастными особенностями. 2. Привить любовь к трудовым усилиям. 3. Сформировать интерес к труду и элементарные трудовые умения в некоторых областях трудовой деятельности.</vt:lpstr>
      <vt:lpstr>Цель ранней профориентации</vt:lpstr>
      <vt:lpstr>Презентация PowerPoint</vt:lpstr>
      <vt:lpstr>Методы и приемы ознакомления детей старшего дошкольного возраста с профессиональным миром взрослых</vt:lpstr>
      <vt:lpstr>Знакомство с трудом повара</vt:lpstr>
      <vt:lpstr>Профессия «Пожарный»</vt:lpstr>
      <vt:lpstr>Экскурсия в музей природы</vt:lpstr>
      <vt:lpstr>Знакомство с профессией экскурсовода</vt:lpstr>
      <vt:lpstr>Знакомство с профессией военного</vt:lpstr>
      <vt:lpstr>Знакомство с профессией «Фермер»</vt:lpstr>
      <vt:lpstr>Знакомство с профессиями родителей</vt:lpstr>
      <vt:lpstr>Использование разнообразных методов и приемов в работе с детьми па ранней профориентации способствуют формированию положительного отношения к профессиональной деятельности взрослых, представлений об общественной направленности и пользе труда людей, о характере трудовой деятельности и взаимоотношениях между людьми в процессе труда, основанных на уважении и взаимопомощи. А так же развивает у детей интерес  к труду взрослых, помогает формированию общественно – полезных мотивов собственной трудовой деятельности, желанию трудится, добросовестно выполнять доверенное дело.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положительного отношения к профессиональной деятельности взрослых у детей старшего дошкольного возраста</dc:title>
  <dc:creator>user</dc:creator>
  <cp:lastModifiedBy>user</cp:lastModifiedBy>
  <cp:revision>22</cp:revision>
  <dcterms:created xsi:type="dcterms:W3CDTF">2016-04-28T06:38:15Z</dcterms:created>
  <dcterms:modified xsi:type="dcterms:W3CDTF">2016-05-04T10:02:23Z</dcterms:modified>
</cp:coreProperties>
</file>