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661CA6-AA8F-40C0-8DB1-E15C1731059A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00D199-CA46-4EBE-AC50-0D8A25A0CC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опыта работы воспитателя Косаревой В.Н.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175351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профессиональной деятельности взрослых у детей старшего дошкольного возраста</a:t>
            </a:r>
            <a:endParaRPr lang="ru-RU" sz="4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96044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экскурсовода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4680520" cy="223224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музеях, о сотрудниках музея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экспонатов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мини-музея в группе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игра «Экскурсия в музей»</a:t>
            </a:r>
          </a:p>
          <a:p>
            <a:pPr marL="457200" indent="-457200" algn="l">
              <a:buAutoNum type="arabicPeriod"/>
            </a:pP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6" y="0"/>
            <a:ext cx="4996543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" y="3214116"/>
            <a:ext cx="5020056" cy="36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372"/>
            <a:ext cx="3672408" cy="11793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военного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4686323" cy="1967072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родах войск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пап и дедушек для беседы с детьми об армии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праздника к Дню защитника Отечества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военных  и  родных детей на праздник и в группу</a:t>
            </a:r>
          </a:p>
          <a:p>
            <a:pPr marL="457200" indent="-457200" algn="l">
              <a:buFont typeface="+mj-lt"/>
              <a:buAutoNum type="arabicPeriod"/>
            </a:pPr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63824"/>
            <a:ext cx="5349240" cy="369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35" y="24013"/>
            <a:ext cx="4589330" cy="34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762941" cy="896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«Фермер»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5076056" cy="1224136"/>
          </a:xfrm>
        </p:spPr>
        <p:txBody>
          <a:bodyPr>
            <a:noAutofit/>
          </a:bodyPr>
          <a:lstStyle/>
          <a:p>
            <a:pPr marL="457200" lvl="0" indent="-457200" algn="l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посадкой цветов на 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</a:t>
            </a:r>
          </a:p>
          <a:p>
            <a:pPr marL="457200" lvl="0" indent="-457200" algn="l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</a:t>
            </a:r>
          </a:p>
          <a:p>
            <a:pPr marL="457200" lvl="0" indent="-457200" algn="l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дневника «Как лук растет»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выставке «Дары Осени»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детей в поливе и рыхлении растений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108"/>
            <a:ext cx="5426964" cy="3707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72" y="-5580"/>
            <a:ext cx="4018128" cy="61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9716"/>
            <a:ext cx="1623360" cy="2069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545"/>
            <a:ext cx="5184576" cy="116520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профессиями родителей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3960440" cy="129614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родителей к сотрудничеству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стенда «Профессии наших родителей»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 – создание книжки - малышки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41" y="-2449"/>
            <a:ext cx="3581678" cy="260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274903" cy="3108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29" y="3450285"/>
            <a:ext cx="1518889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75" y="4318929"/>
            <a:ext cx="2029658" cy="1435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13" y="5754541"/>
            <a:ext cx="3125034" cy="11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разнообразных методов и приемов в работе с детьми па ранней профориентации способствуют формированию положительного отношения к профессиональной деятельности взрослых, представлений об общественной направленности и пользе труда людей, о характере трудовой деятельности и взаимоотношениях между людьми в процессе труда, основанных на уважении и взаимопомощи. А так же развивает у детей интерес  к труду взрослых, помогает формированию общественно – полезных мотивов собственной трудовой деятельности, желанию трудится, добросовестно выполнять доверенное дело.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0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021288"/>
            <a:ext cx="2664296" cy="7109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В.И. Логинова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146"/>
            <a:ext cx="8136904" cy="3474720"/>
          </a:xfrm>
        </p:spPr>
        <p:txBody>
          <a:bodyPr>
            <a:no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«Знания о труде,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отношении к нему взрослых,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мотивах направленности труда,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отраженные в образах,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начинают регулировать поступки детей, перестраивать их мотивы и отношение к собственному труду, 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 взрослых, предметам,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созданным человеком –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отсюда знания о труде взрослых должны занимать одно из ведущих мест в образовательной работе детского сада»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0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424936" cy="374235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 детей с профессиями, в соответствии с возрастными особенностями.</a:t>
            </a:r>
            <a:b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Привить любовь к трудовым усилиям.</a:t>
            </a:r>
            <a:b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Сформировать интерес к труду и элементарные трудовые умения в некоторых областях трудовой деятельности.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Н.Н. Захаров выделяет задачи профориентации детей дошкольного возраста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3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ранней профориентации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136904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ребенка эмоциональное отношение к профессиональному миру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98520"/>
            <a:ext cx="7128792" cy="49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трудом взрослых ставит целью дать детям конкретные знания и представления о труде и воспитывать уважение к труду взрослых, научить ценить его, возбудить интерес, вызвать желание трудиться, работать добросовестно, тщательно.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ознакомления детей старшего дошкольного возраста с профессиональным миром взрослых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628800"/>
            <a:ext cx="6400800" cy="4338816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работой взрослых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прогулка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«Мини – музея»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мультипликационных фильмов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4608512" cy="8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трудом повара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5040560" cy="201622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кухню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работе повара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повара в группу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результатов труда сотрудников кухни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празднике к профессиональному празднику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рецептов блюд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963"/>
            <a:ext cx="499903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622050"/>
            <a:ext cx="3236315" cy="2235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68" y="0"/>
            <a:ext cx="3523858" cy="24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7" y="116632"/>
            <a:ext cx="4047487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«Пожарный»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4248472" cy="1512168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«Пожар»  С. Маршака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пожарную часть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инспектора пожарной охраны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«Юный пожарный»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игра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68" y="0"/>
            <a:ext cx="4342632" cy="3777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" y="3219753"/>
            <a:ext cx="4671048" cy="36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3" y="260648"/>
            <a:ext cx="4542307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музей природы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3960440" cy="165618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 обитателями и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Урала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экскурсоводом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профессиями: экскурсовод, орнитолог, чучельник,  лесник, энтомолог.</a:t>
            </a:r>
          </a:p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полезных ископаемых Урала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0" y="0"/>
            <a:ext cx="4230920" cy="3068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3898718"/>
            <a:ext cx="4482076" cy="2979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65756"/>
            <a:ext cx="4919472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04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498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Формирование положительного отношения к профессиональной деятельности взрослых у детей старшего дошкольного возраста</vt:lpstr>
      <vt:lpstr>В.И. Логинова</vt:lpstr>
      <vt:lpstr>1. Ознакомить детей с профессиями, в соответствии с возрастными особенностями. 2. Привить любовь к трудовым усилиям. 3. Сформировать интерес к труду и элементарные трудовые умения в некоторых областях трудовой деятельности.</vt:lpstr>
      <vt:lpstr>Цель ранней профориентации</vt:lpstr>
      <vt:lpstr>Презентация PowerPoint</vt:lpstr>
      <vt:lpstr>Методы и приемы ознакомления детей старшего дошкольного возраста с профессиональным миром взрослых</vt:lpstr>
      <vt:lpstr>Знакомство с трудом повара</vt:lpstr>
      <vt:lpstr>Профессия «Пожарный»</vt:lpstr>
      <vt:lpstr>Экскурсия в музей природы</vt:lpstr>
      <vt:lpstr>Знакомство с профессией экскурсовода</vt:lpstr>
      <vt:lpstr>Знакомство с профессией военного</vt:lpstr>
      <vt:lpstr>Знакомство с профессией «Фермер»</vt:lpstr>
      <vt:lpstr>Знакомство с профессиями родителей</vt:lpstr>
      <vt:lpstr>Использование разнообразных методов и приемов в работе с детьми па ранней профориентации способствуют формированию положительного отношения к профессиональной деятельности взрослых, представлений об общественной направленности и пользе труда людей, о характере трудовой деятельности и взаимоотношениях между людьми в процессе труда, основанных на уважении и взаимопомощи. А так же развивает у детей интерес  к труду взрослых, помогает формированию общественно – полезных мотивов собственной трудовой деятельности, желанию трудится, добросовестно выполнять доверенное дело.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положительного отношения к профессиональной деятельности взрослых у детей старшего дошкольного возраста</dc:title>
  <dc:creator>user</dc:creator>
  <cp:lastModifiedBy>user</cp:lastModifiedBy>
  <cp:revision>22</cp:revision>
  <dcterms:created xsi:type="dcterms:W3CDTF">2016-04-28T06:38:15Z</dcterms:created>
  <dcterms:modified xsi:type="dcterms:W3CDTF">2016-05-04T10:02:23Z</dcterms:modified>
</cp:coreProperties>
</file>