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4" r:id="rId8"/>
    <p:sldId id="265" r:id="rId9"/>
    <p:sldId id="263" r:id="rId10"/>
    <p:sldId id="266" r:id="rId11"/>
    <p:sldId id="267" r:id="rId12"/>
    <p:sldId id="270" r:id="rId13"/>
    <p:sldId id="271" r:id="rId14"/>
    <p:sldId id="274" r:id="rId15"/>
    <p:sldId id="272" r:id="rId16"/>
    <p:sldId id="273" r:id="rId17"/>
    <p:sldId id="275" r:id="rId18"/>
    <p:sldId id="277" r:id="rId19"/>
    <p:sldId id="278" r:id="rId20"/>
    <p:sldId id="287" r:id="rId21"/>
    <p:sldId id="284" r:id="rId22"/>
    <p:sldId id="279" r:id="rId23"/>
    <p:sldId id="282" r:id="rId24"/>
    <p:sldId id="280" r:id="rId25"/>
    <p:sldId id="293" r:id="rId26"/>
    <p:sldId id="281" r:id="rId27"/>
    <p:sldId id="294" r:id="rId28"/>
    <p:sldId id="288" r:id="rId29"/>
    <p:sldId id="295" r:id="rId30"/>
    <p:sldId id="296" r:id="rId31"/>
    <p:sldId id="290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9" autoAdjust="0"/>
    <p:restoredTop sz="94660"/>
  </p:normalViewPr>
  <p:slideViewPr>
    <p:cSldViewPr>
      <p:cViewPr>
        <p:scale>
          <a:sx n="75" d="100"/>
          <a:sy n="75" d="100"/>
        </p:scale>
        <p:origin x="-966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9F3D-CB1C-443E-8F9D-B979F8217D9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3D7B-7A1D-4599-9B45-1A5838DF9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9F3D-CB1C-443E-8F9D-B979F8217D9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3D7B-7A1D-4599-9B45-1A5838DF9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9F3D-CB1C-443E-8F9D-B979F8217D9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3D7B-7A1D-4599-9B45-1A5838DF9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9F3D-CB1C-443E-8F9D-B979F8217D9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3D7B-7A1D-4599-9B45-1A5838DF9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9F3D-CB1C-443E-8F9D-B979F8217D9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3D7B-7A1D-4599-9B45-1A5838DF9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9F3D-CB1C-443E-8F9D-B979F8217D9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3D7B-7A1D-4599-9B45-1A5838DF9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9F3D-CB1C-443E-8F9D-B979F8217D9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3D7B-7A1D-4599-9B45-1A5838DF9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9F3D-CB1C-443E-8F9D-B979F8217D9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3D7B-7A1D-4599-9B45-1A5838DF9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9F3D-CB1C-443E-8F9D-B979F8217D9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3D7B-7A1D-4599-9B45-1A5838DF9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9F3D-CB1C-443E-8F9D-B979F8217D9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3D7B-7A1D-4599-9B45-1A5838DF9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9F3D-CB1C-443E-8F9D-B979F8217D9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3D7B-7A1D-4599-9B45-1A5838DF9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D9F3D-CB1C-443E-8F9D-B979F8217D9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F3D7B-7A1D-4599-9B45-1A5838DF9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ownload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475" y="142852"/>
            <a:ext cx="2295525" cy="199072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785794"/>
            <a:ext cx="7286676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Профессия «ПОВАР»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Повар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человек, профессией которого является приготовление пищи, Знает, как правильно хранить продукты, готовит разные блюда по рецептам и умеет украсить приготовленное.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Профессия повар 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древнейшая профессия.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первых поварах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профессионалах,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гласят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отметки греческой цивилизации на острове Крит 2600-го года до н.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России долгое время приготовление пищи было делом сугубо семейным. </a:t>
            </a:r>
          </a:p>
          <a:p>
            <a:pPr fontAlgn="base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Синонимы слова «повар»: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Кулинар – человек, искусный в кулинарии, повар.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Стряпуха, кухарка – в быту женщина, готовящая пищу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Кухарь – тот, кто работает на кухне, стряпает кушанья, повар (устаревшее слово).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Кашевар – повар в воинской части или в рабочей артели.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Кок – морской,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судовый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корабельный, матросский повар. Офицерский же называется повар.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Кухмистер  – квалифицированный повар или содержатель небольшого ресторана, столовой (устар.).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ownload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5387"/>
            <a:ext cx="4857752" cy="323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Профессия «ПОЖАРНЫЙ»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214422"/>
            <a:ext cx="4038600" cy="218599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территории нашей страны первую противопожарную бригаду создали в Москве в 1504 году. Но день пожарника отмечают 30-го апреля, так как в этот день в 1649 году царь Алексей Михайлович издал указ, определяющий состав и обязанности пожарных бригад.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3303581"/>
            <a:ext cx="4038600" cy="3554419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Сотрудник службы спасения обязательно должен быть храбрым и выносливым, иметь отличную физическую форму. Только стандартное обмундирование пожарного весит около 30 кг, а с ним нужно спускаться по специальному шесту к машине, быстро передвигаться, маневрировать во время пожара, пешком подниматься на верхние этажи (ведь пользование лифтом во время пожара строго запрещено по соображениям безопасности).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 (5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124"/>
            <a:ext cx="322938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ownload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214421"/>
            <a:ext cx="3143263" cy="2095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ownload (1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7" y="3773201"/>
            <a:ext cx="2105028" cy="2870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Какие бывают пожарные машины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ownload (14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3286124"/>
            <a:ext cx="2981325" cy="1533525"/>
          </a:xfrm>
        </p:spPr>
      </p:pic>
      <p:pic>
        <p:nvPicPr>
          <p:cNvPr id="6" name="Содержимое 5" descr="download (15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86512" y="2928934"/>
            <a:ext cx="2761778" cy="2068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s (6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675" y="1142984"/>
            <a:ext cx="2600325" cy="176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s (6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10150"/>
            <a:ext cx="2476500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s (6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42984"/>
            <a:ext cx="2733675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es (64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7025" y="501015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0016-015-Pozharnaja-mashin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0364" y="1214422"/>
            <a:ext cx="3428960" cy="257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398540_origina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00364" y="4357694"/>
            <a:ext cx="3333741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786182" cy="14398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Профессия «ТОКАРЬ»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85861"/>
            <a:ext cx="4038600" cy="242889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Специалисты требуются при строительстве, кораблестроении, автомобилестроении, в монтажных и строительных предприятиях. </a:t>
            </a:r>
          </a:p>
          <a:p>
            <a:pPr algn="ctr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Токарные станки, на которых трудятся специалисты, бывают разными. Есть оборудование, которое выполняет отдельные операции, а есть и универсальные станки, поэтому и профессия может называться по – разному: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7818" y="2928934"/>
            <a:ext cx="2714644" cy="982651"/>
          </a:xfrm>
        </p:spPr>
        <p:txBody>
          <a:bodyPr>
            <a:normAutofit fontScale="92500" lnSpcReduction="2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токарь-расточник. 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токарь-фрезеровщик.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токарь-карусельщик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токарь-универсал.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0"/>
            <a:ext cx="4429124" cy="2947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s (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13855"/>
            <a:ext cx="3071802" cy="2044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s (2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597" y="3929066"/>
            <a:ext cx="4401404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s (2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3643314"/>
            <a:ext cx="2333625" cy="19621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Токарный станок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s (3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73809" y="4062166"/>
            <a:ext cx="3070191" cy="2795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тока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85860"/>
            <a:ext cx="2532652" cy="2719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токарный стано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895718"/>
            <a:ext cx="492922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токарны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446" y="1643050"/>
            <a:ext cx="433361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808" cy="64294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Профессия «СТРОИТЕЛЬ»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4714884"/>
            <a:ext cx="4500562" cy="1965326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Человек стал заниматься строительством сразу, как только у него появилась необходимость в ночлеге или укрытии от погодных невзгод. Первые жилища изготавливались из того, что существовало в природе: сухая трава, ветви деревьев, древесина, глина, камни, шерсть животных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ownload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000108"/>
            <a:ext cx="2466975" cy="1847850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286248" y="1071546"/>
            <a:ext cx="4857753" cy="1928825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Руководителем на стройке является прораб, он раздаёт поручения бригадирам. В соответствии с указаниями, рабочие осуществляют ремонтно-строительные работы. Среди них есть каменщики, кровельщики, столяры, маляры, штукатуры, плотники.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ages (69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928662" y="2928934"/>
            <a:ext cx="2609850" cy="1752600"/>
          </a:xfrm>
        </p:spPr>
      </p:pic>
      <p:pic>
        <p:nvPicPr>
          <p:cNvPr id="6" name="Рисунок 5" descr="images (2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779199"/>
            <a:ext cx="4643438" cy="30788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>
            <a:off x="7429488" y="6357958"/>
            <a:ext cx="1714512" cy="327016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каменщик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642918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называется профессия человека?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2-08-07-22-20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142984"/>
            <a:ext cx="7763250" cy="515479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Профессия «Сварщик»</a:t>
            </a:r>
            <a:endParaRPr lang="ru-RU" b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285984" y="1643050"/>
            <a:ext cx="4429156" cy="399575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Современный мир полностью держится на металле. Без него нельзя построить высокие здания, машины, корабли. Металл применяется повсеместно: в быту, в промышленности, в строительстве.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Поэтому, специалист по металлу, соединяющий металлические детали в сложные конструкции при помощи электрической сварки, будет нужен всегда.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Сварщик — профессия ответственная, почти виртуозная, от качества работы которого зависит многое — долговечность и устойчивость строительных конструкций, работа и срок службы различной техники.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ownload (3)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677025" y="4714875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2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142984"/>
            <a:ext cx="2143125" cy="2143125"/>
          </a:xfrm>
          <a:prstGeom prst="rect">
            <a:avLst/>
          </a:prstGeom>
        </p:spPr>
      </p:pic>
      <p:pic>
        <p:nvPicPr>
          <p:cNvPr id="6" name="Рисунок 5" descr="images (2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675" y="1214422"/>
            <a:ext cx="2219325" cy="2066925"/>
          </a:xfrm>
          <a:prstGeom prst="rect">
            <a:avLst/>
          </a:prstGeom>
        </p:spPr>
      </p:pic>
      <p:pic>
        <p:nvPicPr>
          <p:cNvPr id="7" name="Рисунок 6" descr="images (2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572008"/>
            <a:ext cx="24003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Кто строит дома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097239"/>
            <a:ext cx="5786478" cy="5760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2285992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Красит и клеит обои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143248"/>
            <a:ext cx="185738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Устанавливает двери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857628"/>
            <a:ext cx="185738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Проводит электричество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643446"/>
            <a:ext cx="185738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Штукатурит и шпаклюет стены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429264"/>
            <a:ext cx="185738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Проектирует строение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143644"/>
            <a:ext cx="1857388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Убирает лишний грунт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86612" y="2143116"/>
            <a:ext cx="185738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Укладывает кафель на стены и пол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86612" y="3071810"/>
            <a:ext cx="185738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Кроет крышу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86612" y="3786190"/>
            <a:ext cx="185738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Проводит канализацию и воду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86612" y="4714884"/>
            <a:ext cx="185738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Поднимает грузы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86612" y="5429264"/>
            <a:ext cx="185738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Укладывает кирпичи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86612" y="6215082"/>
            <a:ext cx="185738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Роет котлован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86834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лишнее?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(закрась звездочку синим цветом, а остальные звездочки - красным)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images (35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4929198"/>
            <a:ext cx="3124200" cy="146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ages (36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24625" y="3786190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s (3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2857496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es (3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0108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ownload (9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6525" y="1071546"/>
            <a:ext cx="2657475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ages (37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7620" y="5172075"/>
            <a:ext cx="2466975" cy="1685925"/>
          </a:xfrm>
          <a:prstGeom prst="rect">
            <a:avLst/>
          </a:prstGeom>
        </p:spPr>
      </p:pic>
      <p:pic>
        <p:nvPicPr>
          <p:cNvPr id="13" name="Рисунок 12" descr="images (33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0430" y="928670"/>
            <a:ext cx="2390775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ages (8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348" y="2714620"/>
            <a:ext cx="24003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5-конечная звезда 14"/>
          <p:cNvSpPr/>
          <p:nvPr/>
        </p:nvSpPr>
        <p:spPr>
          <a:xfrm>
            <a:off x="2357422" y="1785926"/>
            <a:ext cx="714380" cy="78581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8072462" y="2285992"/>
            <a:ext cx="714380" cy="78581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5500694" y="4071942"/>
            <a:ext cx="714380" cy="78581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2500298" y="4000504"/>
            <a:ext cx="714380" cy="78581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2571736" y="5715016"/>
            <a:ext cx="714380" cy="78581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6215074" y="5715016"/>
            <a:ext cx="714380" cy="78581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8215338" y="5357826"/>
            <a:ext cx="714380" cy="78581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4929190" y="2071678"/>
            <a:ext cx="714380" cy="78581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58204" cy="7747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Профессия «Продавец»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 (47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3041" y="928670"/>
            <a:ext cx="276582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Профессия продавца появилась в те давние времена, когда возникла необходимость обмена товарами между родами и племенами.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небольшом магазине все функции по взаимодействию с покупателями, подбору товара, его продаже выполняет один человек.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Продавец-консультант помогает покупателям в торговом зале правильно подобрать необходимый товар.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Человек, работающий в торговле и постоянно участвующий в общении с покупателями должен быть общительным, вежливым с людьми при любых обстоятельствах. Терпение, выдержка, устойчивость к стрессам – качества, необходимые персоналу магазинов при возникновении конфликтных ситуаций.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ages (4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101" y="5000636"/>
            <a:ext cx="2765857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s (7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28934"/>
            <a:ext cx="2928926" cy="2193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214686"/>
            <a:ext cx="2571736" cy="1926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1214422"/>
            <a:ext cx="2357454" cy="2367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Овал 13"/>
          <p:cNvSpPr/>
          <p:nvPr/>
        </p:nvSpPr>
        <p:spPr>
          <a:xfrm>
            <a:off x="4000496" y="2357430"/>
            <a:ext cx="4929222" cy="3071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Кому принадлежат эти предметы?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857356" y="1142984"/>
            <a:ext cx="7072362" cy="42862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Соедини профессию и предмет линией, закрась звездочки профессий, которым эти предметы не принадлежат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ownload (10)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14876" y="2643182"/>
            <a:ext cx="3500461" cy="2588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s (4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21750"/>
            <a:ext cx="2571736" cy="1936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5-конечная звезда 9"/>
          <p:cNvSpPr/>
          <p:nvPr/>
        </p:nvSpPr>
        <p:spPr>
          <a:xfrm>
            <a:off x="2500298" y="2500306"/>
            <a:ext cx="785818" cy="64294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3286116" y="4572008"/>
            <a:ext cx="785818" cy="64294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2714612" y="5929330"/>
            <a:ext cx="785818" cy="64294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Кассовый аппарат изобретен более ста лет назад. С тех пор и возникла в торговле профессия продавец-кассир.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 descr="silex600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7" y="357166"/>
            <a:ext cx="3605703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389541"/>
            <a:ext cx="3643338" cy="330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786478" cy="78581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Расскажи о профессии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 (4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929066"/>
            <a:ext cx="3428992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s (7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638" y="2143116"/>
            <a:ext cx="3487099" cy="2424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ownload (1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4500570"/>
            <a:ext cx="4747245" cy="2152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es (4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1071545"/>
            <a:ext cx="4214842" cy="2804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Профессия «ВЕТЕРИНАР»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3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5720" y="3917570"/>
            <a:ext cx="2571768" cy="2583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3714745" y="1357298"/>
            <a:ext cx="4972056" cy="81757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0" i="1" dirty="0" smtClean="0">
                <a:latin typeface="Times New Roman" pitchFamily="18" charset="0"/>
                <a:cs typeface="Times New Roman" pitchFamily="18" charset="0"/>
              </a:rPr>
              <a:t>Ветеринар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 — специалист занимающийся лечением  животных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3571869" y="2214554"/>
            <a:ext cx="3429024" cy="39512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Ветеринарные врачи работают: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ветеринарных клиниках;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ветеринарных станциях;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зоопарках;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предприятиях по разведению сельскохозяйственных животных и птиц;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пунктах контроля продуктов и сырья животного происхождения;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собаководческих питомниках, зверофермах, рыбхозах.</a:t>
            </a:r>
          </a:p>
          <a:p>
            <a:endParaRPr lang="ru-RU" dirty="0"/>
          </a:p>
        </p:txBody>
      </p:sp>
      <p:pic>
        <p:nvPicPr>
          <p:cNvPr id="5" name="Рисунок 4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7298"/>
            <a:ext cx="3690963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7" y="3766593"/>
            <a:ext cx="2285984" cy="3091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Кого лечит этот доктор?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называется профессия?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6446" y="1500174"/>
            <a:ext cx="2900354" cy="4625989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Отметь правильный ответ раскрасив звездочку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Людей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Зверей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Машины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714488"/>
            <a:ext cx="4224076" cy="4205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5-конечная звезда 4"/>
          <p:cNvSpPr/>
          <p:nvPr/>
        </p:nvSpPr>
        <p:spPr>
          <a:xfrm>
            <a:off x="7572396" y="2143116"/>
            <a:ext cx="571504" cy="42862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7786710" y="3357562"/>
            <a:ext cx="571504" cy="42862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8143900" y="4500570"/>
            <a:ext cx="571504" cy="42862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58204" cy="7858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Профессия «УЧИТЕЛЬ»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85720" y="1142984"/>
            <a:ext cx="4214842" cy="857256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Учительство и учителя известны с древнейших времён человечества, однако самой распространённой профессией оно стало лишь сравнительно недавно.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 (15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2038879"/>
            <a:ext cx="3000364" cy="2247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4876" y="1142984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Ещё в древности для обучения подрастающего поколения избирались люди, обладающие каким-либо ремеслом.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2714612" y="2214554"/>
            <a:ext cx="6429388" cy="2000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Учитель  проводит уроки, где рассказывает ученикам что – то новое в рамках своего предмета. На уроках  повторяют  и закрепляют пройденный материала.  Учитель проверяет знания, спрашивает домашнее задание, ставит оценки. Чтобы организовать самостоятельную работу учеников, даёт задание на дом. Занимается проверкой работ учеников, подготавливает для них контрольные и проверочные работы.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 (1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517" y="4429132"/>
            <a:ext cx="4822483" cy="2428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 (1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171695"/>
            <a:ext cx="3714776" cy="2472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93978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Кому принадлежат эти предметы?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Назови профессию, расскажи о ней.</a:t>
            </a:r>
            <a:endParaRPr lang="ru-RU" sz="28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ages (73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3301936"/>
            <a:ext cx="2786050" cy="355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download (21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43636" y="1000108"/>
            <a:ext cx="328614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ownload (2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4071942"/>
            <a:ext cx="4022650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es (7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08" y="1214422"/>
            <a:ext cx="2976570" cy="2976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3306" y="500042"/>
            <a:ext cx="5500694" cy="147002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Профессия «ПОРТНОЙ»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(ЗАКРОЙЩИК, ШВЕЯ)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571968" y="1857364"/>
            <a:ext cx="4572032" cy="3281370"/>
          </a:xfrm>
        </p:spPr>
        <p:txBody>
          <a:bodyPr>
            <a:normAutofit fontScale="92500"/>
          </a:bodyPr>
          <a:lstStyle/>
          <a:p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профессия по изготовлению одежды из ткани. В задачи портного входит раскрой ткани на детали кроя и соединение их в готовое изделие. Рабочими инструментами портного издревле , являются игла, наперсток, ножницы. С XIX века для сшивания деталей одежды используется швейная машина.</a:t>
            </a:r>
            <a:endParaRPr lang="ru-RU" sz="2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 (51)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786191"/>
            <a:ext cx="4616108" cy="3071810"/>
          </a:xfrm>
        </p:spPr>
      </p:pic>
      <p:pic>
        <p:nvPicPr>
          <p:cNvPr id="5" name="Рисунок 4" descr="images (5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04"/>
            <a:ext cx="3757327" cy="2500330"/>
          </a:xfrm>
          <a:prstGeom prst="rect">
            <a:avLst/>
          </a:prstGeom>
        </p:spPr>
      </p:pic>
      <p:pic>
        <p:nvPicPr>
          <p:cNvPr id="6" name="Рисунок 5" descr="images (5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777" y="4857761"/>
            <a:ext cx="3605223" cy="20002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186766" cy="785818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Назови профессию, закрась красным цветом  звездочку того, кто в профессии пользуется этим предметом. Звездочки остальных профессий раскрась синим цветом. 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 (2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2197" y="1214422"/>
            <a:ext cx="3071803" cy="2582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7" y="4623701"/>
            <a:ext cx="3357554" cy="223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 (5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86321"/>
            <a:ext cx="3113178" cy="2071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ownload (1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85860"/>
            <a:ext cx="4286280" cy="2143140"/>
          </a:xfrm>
          <a:prstGeom prst="rect">
            <a:avLst/>
          </a:prstGeom>
        </p:spPr>
      </p:pic>
      <p:sp>
        <p:nvSpPr>
          <p:cNvPr id="8" name="5-конечная звезда 7"/>
          <p:cNvSpPr/>
          <p:nvPr/>
        </p:nvSpPr>
        <p:spPr>
          <a:xfrm>
            <a:off x="1071538" y="3429000"/>
            <a:ext cx="1071570" cy="1000132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3071802" y="5143512"/>
            <a:ext cx="1000132" cy="1000132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857752" y="5643554"/>
            <a:ext cx="928694" cy="1000156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5143504" y="1357298"/>
            <a:ext cx="928694" cy="1000132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juk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44" y="3000372"/>
            <a:ext cx="2381250" cy="19907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Профессия «КАМНЕРЕЗ»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142984"/>
            <a:ext cx="3686172" cy="178595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Художник-камнерез  — профессия человека который обрабатывает  цветные поделочные полудрагоценные камни, результатом которой является камнерезное изделие.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3857628"/>
            <a:ext cx="4067204" cy="284003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Камнерезное искусство является одним из древнейших. Наскальная живопись, первые орудия труда, первые усыпальницы, первые чудеса света – всё это появилось благодаря обработке камня. Декоративное проявление обработки камня и называется камнерезным делом, а создание уникальных по красоте и сложности декоративных изделий из камня – камнерезным искусством. 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 descr="images (7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357562"/>
            <a:ext cx="5212608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 (7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969" y="1142984"/>
            <a:ext cx="3972031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58204" cy="77472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Изделия мастеров - камнерезов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s (75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3423711"/>
            <a:ext cx="2786050" cy="3434289"/>
          </a:xfrm>
        </p:spPr>
      </p:pic>
      <p:pic>
        <p:nvPicPr>
          <p:cNvPr id="6" name="Содержимое 5" descr="images (79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1" y="3684687"/>
            <a:ext cx="4214810" cy="3173313"/>
          </a:xfrm>
        </p:spPr>
      </p:pic>
      <p:pic>
        <p:nvPicPr>
          <p:cNvPr id="7" name="Рисунок 6" descr="images (7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8670"/>
            <a:ext cx="3229962" cy="2419354"/>
          </a:xfrm>
          <a:prstGeom prst="rect">
            <a:avLst/>
          </a:prstGeom>
        </p:spPr>
      </p:pic>
      <p:pic>
        <p:nvPicPr>
          <p:cNvPr id="8" name="Рисунок 7" descr="images (8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3" y="1142983"/>
            <a:ext cx="3214678" cy="2451661"/>
          </a:xfrm>
          <a:prstGeom prst="rect">
            <a:avLst/>
          </a:prstGeom>
        </p:spPr>
      </p:pic>
      <p:pic>
        <p:nvPicPr>
          <p:cNvPr id="9" name="Рисунок 8" descr="10135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64" y="1714488"/>
            <a:ext cx="2714644" cy="32801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6572296" cy="654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Профессия «ВРАЧ»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714356"/>
            <a:ext cx="4040188" cy="63976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Качества человека - врача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1285860"/>
            <a:ext cx="4040188" cy="3951288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любовь 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людям;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амоотверженность;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амообладание;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проявления чуткости и особого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внимания;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способность быстрого принятия решения и готовность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нести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ответственность 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него;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юбознательность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трудолюбие.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86512" y="3143248"/>
            <a:ext cx="2643206" cy="428627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Какие бывают врачи: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6" y="3786190"/>
            <a:ext cx="4141817" cy="2714643"/>
          </a:xfrm>
        </p:spPr>
        <p:txBody>
          <a:bodyPr>
            <a:normAutofit fontScale="77500" lnSpcReduction="20000"/>
          </a:bodyPr>
          <a:lstStyle/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Педиатр - Детский врач – лечит детей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Терапевт –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определит, что беспокоит пациента и подскажет, как ему лечиться или к какому специалисту идти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дальше.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Окулист – специалист по лечению глаз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Отоларинголог – лечит уши, горло и нос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Хирург – проводит операции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Дерматолог- лечит кожные болезни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Невролог – заботится о мозге и нервной системе.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Стоматолог- лечит зубы.</a:t>
            </a:r>
          </a:p>
          <a:p>
            <a:endParaRPr lang="ru-RU" dirty="0"/>
          </a:p>
        </p:txBody>
      </p:sp>
      <p:pic>
        <p:nvPicPr>
          <p:cNvPr id="9" name="Рисунок 8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139" y="214290"/>
            <a:ext cx="3005861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es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857628"/>
            <a:ext cx="312853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ages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2000240"/>
            <a:ext cx="2844385" cy="1885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Как зовут героя сказа П.П. Бажова «Каменный цветок»? Назови его профессию.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ownload (2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013875"/>
            <a:ext cx="7762197" cy="584412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643866" cy="111283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Профессия «ГОРНЯК»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571612"/>
            <a:ext cx="4286280" cy="2286016"/>
          </a:xfrm>
        </p:spPr>
        <p:txBody>
          <a:bodyPr>
            <a:normAutofit fontScale="85000" lnSpcReduction="10000"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Горняк — работник горной промышленности. К ним относятся не только добытчиков полезных ископаемых — угля, руды, драгоценных металлов, драгоценных и полудрагоценных камней, но и шахтостроители, ремонтники, монтажники, горноспасатели. Профессия горняка связана со сложными, порой экстремальными условиями труда. Большие физические нагрузки, сырость, пыль и отсутствие естественного освещения.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ownload 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7" y="1500174"/>
            <a:ext cx="4116891" cy="3071834"/>
          </a:xfrm>
          <a:prstGeom prst="rect">
            <a:avLst/>
          </a:prstGeom>
        </p:spPr>
      </p:pic>
      <p:pic>
        <p:nvPicPr>
          <p:cNvPr id="5" name="Рисунок 4" descr="gorni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31336"/>
            <a:ext cx="4572000" cy="302666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58204" cy="64294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Профессия «ГОРЩИК»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5072066" cy="52864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Горщик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- специалист по добыче драгоценных и цветных камней. 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Название профессии происходит от выражения "работать в горе" (в шахте). Профессия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горщика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получила распространение на Урале в XIX — начале XX века. Наиболее близкими к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горщику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является слово «старатель". Но старателями чаще называют тех, кто занимается поиском и добычей россыпного золота и платины, в отличие от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горщиков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которые в основном занимаются поисками самоцветов. Близкое слово «горняк» имеет значение, отличающее его от "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горщика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". Горняк — это профессиональный специалист в горном деле, инженер, техник или рабочий, 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горщик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— только занимается поиском камней.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83f44_9dea0531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23" y="714356"/>
            <a:ext cx="4232077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Ответь на вопрос и отметь правильный 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2686040" cy="63976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называется врач,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который лечит зубы?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Терапевт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Стоматолог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Невролог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43570" y="4429132"/>
            <a:ext cx="3141685" cy="750879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лечит врач –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отоларинголог?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2132" y="5286387"/>
            <a:ext cx="3114668" cy="121444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Зубы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Уши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Глаза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586" y="1071546"/>
            <a:ext cx="400568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s (5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72349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29246" cy="165416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Профессия «ПОЛИЦЕЙСКИЙ»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14480" y="2285992"/>
            <a:ext cx="5786478" cy="29289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Еще совсем недавно человека этой профессии называли милиционером. Сегодня же именно полицейский уполномочен следить за соблюдением общественного порядка, осуществлять охрану покоя, здоровья и имущества всех законопослушных граждан. Особыми инструментами труда полицейского являются пистолет, резиновая дубинка и наручники. 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полиции служат не только люди, но и собаки. Они помогают найти людей, запрещенные вещества, обезвредить преступника.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s (55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09855" y="0"/>
            <a:ext cx="3334145" cy="2218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 (5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469" y="4714884"/>
            <a:ext cx="3220531" cy="2143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s (5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643446"/>
            <a:ext cx="3370503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143932" cy="50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Какой службе принадлежит машина?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Соедини линией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8630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О1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3600" b="1" dirty="0" smtClean="0"/>
              <a:t>                          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02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            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03</a:t>
            </a:r>
            <a:endParaRPr lang="ru-RU" b="1" dirty="0"/>
          </a:p>
        </p:txBody>
      </p:sp>
      <p:pic>
        <p:nvPicPr>
          <p:cNvPr id="5" name="Рисунок 4" descr="download 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7" y="4143380"/>
            <a:ext cx="3384335" cy="2352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ownload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497" y="4500570"/>
            <a:ext cx="3953503" cy="2033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ownload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1071546"/>
            <a:ext cx="3000396" cy="2471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Профессия «ПАРИКМАХЕР»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Профессия парикмахера популярна во все времена. Каждая эпоха привносила в парикмахерское искусство что-то свое: вельможи древнего Египта носили несколько париков сразу, в Средневековье мужчины стриглись «под горшок», а женщины прятали волосы под накидкой, в XVII веке прически представляли собой «башни» высотой более полуметра.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86050" y="4589465"/>
            <a:ext cx="3567138" cy="2268535"/>
          </a:xfrm>
        </p:spPr>
        <p:txBody>
          <a:bodyPr>
            <a:normAutofit lnSpcReduction="1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Работа парикмахера – это оказание услуг по стрижке, бритью, завивке, окраске, созданию причесок, укладок. В арсенале парикмахера есть десятки видов расчесок, бигуди, различные электрические приборы, заколки и декоративные элементы.  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 (4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503" y="4714884"/>
            <a:ext cx="3122497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 (4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786322"/>
            <a:ext cx="3084999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s (4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857" y="1214422"/>
            <a:ext cx="461614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Инструменты парикмахера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2828916" cy="189388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Расчески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Ножницы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Фен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Кисточки для окраски волос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Заколки для волос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Машинка для стрижки</a:t>
            </a:r>
          </a:p>
          <a:p>
            <a:pPr>
              <a:buFont typeface="Wingdings" pitchFamily="2" charset="2"/>
              <a:buChar char="Ø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images (3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000" y="1214422"/>
            <a:ext cx="399622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images (40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72066" y="3357562"/>
            <a:ext cx="3509287" cy="3043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download (4)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57158" y="3571876"/>
            <a:ext cx="389899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Закрась звездочки предметов, которые принадлежат одной профессии красным карандашом. Что лишнее? Кому принадлежат эти предметы?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s (8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4324" y="4143380"/>
            <a:ext cx="288038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ages (9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2066" y="4215078"/>
            <a:ext cx="2928958" cy="1949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s (1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357298"/>
            <a:ext cx="271464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ownload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1500174"/>
            <a:ext cx="297066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5-конечная звезда 8"/>
          <p:cNvSpPr/>
          <p:nvPr/>
        </p:nvSpPr>
        <p:spPr>
          <a:xfrm>
            <a:off x="3214678" y="3143248"/>
            <a:ext cx="714380" cy="71438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7858148" y="3214686"/>
            <a:ext cx="714380" cy="71438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3357554" y="5715016"/>
            <a:ext cx="714380" cy="71438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7929586" y="5643578"/>
            <a:ext cx="714380" cy="71438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1309</Words>
  <Application>Microsoft Office PowerPoint</Application>
  <PresentationFormat>Экран (4:3)</PresentationFormat>
  <Paragraphs>138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Профессия «ПОВАР» Повар -  человек, профессией которого является приготовление пищи, Знает, как правильно хранить продукты, готовит разные блюда по рецептам и умеет украсить приготовленное. .  </vt:lpstr>
      <vt:lpstr>Кому принадлежат эти предметы?</vt:lpstr>
      <vt:lpstr>Профессия «ВРАЧ»</vt:lpstr>
      <vt:lpstr>Ответь на вопрос и отметь правильный ответ</vt:lpstr>
      <vt:lpstr>Профессия «ПОЛИЦЕЙСКИЙ»</vt:lpstr>
      <vt:lpstr>Какой службе принадлежит машина? Соедини линией   </vt:lpstr>
      <vt:lpstr>Профессия «ПАРИКМАХЕР»</vt:lpstr>
      <vt:lpstr>Инструменты парикмахера</vt:lpstr>
      <vt:lpstr>Закрась звездочки предметов, которые принадлежат одной профессии красным карандашом. Что лишнее? Кому принадлежат эти предметы?</vt:lpstr>
      <vt:lpstr>Профессия «ПОЖАРНЫЙ»</vt:lpstr>
      <vt:lpstr>Какие бывают пожарные машины</vt:lpstr>
      <vt:lpstr>Профессия «ТОКАРЬ»</vt:lpstr>
      <vt:lpstr>Токарный станок</vt:lpstr>
      <vt:lpstr>Профессия «СТРОИТЕЛЬ»</vt:lpstr>
      <vt:lpstr>каменщик</vt:lpstr>
      <vt:lpstr>Профессия «Сварщик»</vt:lpstr>
      <vt:lpstr>Кто строит дома</vt:lpstr>
      <vt:lpstr>Что лишнее? (закрась звездочку синим цветом, а остальные звездочки - красным)</vt:lpstr>
      <vt:lpstr>Профессия «Продавец»</vt:lpstr>
      <vt:lpstr>Презентация PowerPoint</vt:lpstr>
      <vt:lpstr>Расскажи о профессии</vt:lpstr>
      <vt:lpstr>Профессия «ВЕТЕРИНАР»</vt:lpstr>
      <vt:lpstr>Кого лечит этот доктор? Как называется профессия?</vt:lpstr>
      <vt:lpstr>Профессия «УЧИТЕЛЬ»</vt:lpstr>
      <vt:lpstr>Кому принадлежат эти предметы? Назови профессию, расскажи о ней.</vt:lpstr>
      <vt:lpstr>Профессия «ПОРТНОЙ»  (ЗАКРОЙЩИК, ШВЕЯ)</vt:lpstr>
      <vt:lpstr>Назови профессию, закрась красным цветом  звездочку того, кто в профессии пользуется этим предметом. Звездочки остальных профессий раскрась синим цветом. </vt:lpstr>
      <vt:lpstr>Профессия «КАМНЕРЕЗ»</vt:lpstr>
      <vt:lpstr>Изделия мастеров - камнерезов</vt:lpstr>
      <vt:lpstr>Как зовут героя сказа П.П. Бажова «Каменный цветок»? Назови его профессию.</vt:lpstr>
      <vt:lpstr>Профессия «ГОРНЯК»</vt:lpstr>
      <vt:lpstr>Профессия «ГОРЩИК»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«ПОВАР» Повар -  человек, профессией которого является приготовление пищи, Знает, как правильно хранить продукты, готовит разные блюда по рецептам и умеет украсить приготовленное. .  </dc:title>
  <dc:creator>Ирочка</dc:creator>
  <cp:lastModifiedBy>user</cp:lastModifiedBy>
  <cp:revision>23</cp:revision>
  <dcterms:created xsi:type="dcterms:W3CDTF">2016-01-21T08:15:59Z</dcterms:created>
  <dcterms:modified xsi:type="dcterms:W3CDTF">2016-04-29T10:56:37Z</dcterms:modified>
</cp:coreProperties>
</file>