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77" r:id="rId5"/>
    <p:sldId id="278" r:id="rId6"/>
    <p:sldId id="261" r:id="rId7"/>
    <p:sldId id="262" r:id="rId8"/>
    <p:sldId id="263" r:id="rId9"/>
    <p:sldId id="280" r:id="rId10"/>
    <p:sldId id="282" r:id="rId11"/>
    <p:sldId id="270" r:id="rId12"/>
    <p:sldId id="272" r:id="rId13"/>
    <p:sldId id="283" r:id="rId14"/>
    <p:sldId id="276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32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x_34316d20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" y="0"/>
            <a:ext cx="2143140" cy="21431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357258" y="928670"/>
            <a:ext cx="6429420" cy="5072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Wow---Johnny-Jungle-Plane-KZ-VBK-TG-AFV-012-1346321269IkK003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786414" y="337106"/>
            <a:ext cx="3357586" cy="2234638"/>
          </a:xfrm>
          <a:prstGeom prst="rect">
            <a:avLst/>
          </a:prstGeom>
        </p:spPr>
      </p:pic>
      <p:pic>
        <p:nvPicPr>
          <p:cNvPr id="11" name="Рисунок 10" descr="1222420943303jpg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643538" y="4643446"/>
            <a:ext cx="3286148" cy="2034282"/>
          </a:xfrm>
          <a:prstGeom prst="rect">
            <a:avLst/>
          </a:prstGeom>
        </p:spPr>
      </p:pic>
      <p:pic>
        <p:nvPicPr>
          <p:cNvPr id="9" name="Рисунок 8" descr="37978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502" y="4286232"/>
            <a:ext cx="2571768" cy="2571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00166" y="1357298"/>
            <a:ext cx="6000792" cy="1470025"/>
          </a:xfrm>
        </p:spPr>
        <p:txBody>
          <a:bodyPr/>
          <a:lstStyle>
            <a:lvl1pPr>
              <a:defRPr b="1" i="1" spc="3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6FD-973F-4B1A-9C9A-0B3B8293E68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C8A-64A7-4BA0-9559-D64FE9475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6FD-973F-4B1A-9C9A-0B3B8293E68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C8A-64A7-4BA0-9559-D64FE9475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7978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06" y="71434"/>
            <a:ext cx="1428740" cy="1428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22420943303jpg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14290"/>
            <a:ext cx="1438260" cy="8419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ow---Johnny-Jungle-Plane-KZ-VBK-TG-AFV-012-1346321269IkK00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259885" cy="1385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6FD-973F-4B1A-9C9A-0B3B8293E68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C8A-64A7-4BA0-9559-D64FE9475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E6FD-973F-4B1A-9C9A-0B3B8293E68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EC8A-64A7-4BA0-9559-D64FE9475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054;&#1082;&#1089;&#1072;&#1085;&#1072;\Desktop\&#1055;&#1088;&#1077;&#1079;&#1077;&#1085;&#1090;&#1072;&#1094;&#1080;&#1103;%20&#1050;&#1072;&#1096;&#1090;&#1072;&#1085;&#1086;&#1074;&#1072;%20&#1054;.&#1057;\Detskaya_pesenka_-_Pesenka_pro_avtobus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844824"/>
            <a:ext cx="5808138" cy="15121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j-lt"/>
              </a:rPr>
              <a:t>Презентация для детей младшей группы</a:t>
            </a:r>
            <a:br>
              <a:rPr lang="ru-RU" sz="3600" dirty="0" smtClean="0">
                <a:latin typeface="+mj-lt"/>
              </a:rPr>
            </a:br>
            <a:r>
              <a:rPr lang="ru-RU" sz="3600" dirty="0" smtClean="0">
                <a:latin typeface="+mj-lt"/>
              </a:rPr>
              <a:t>на тему:</a:t>
            </a:r>
            <a:endParaRPr lang="ru-RU" sz="36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Путешествие в мир транспорта.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02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д\и «Найди одинаковые»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00200"/>
            <a:ext cx="7501390" cy="51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д/и «Виды транспорта»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гномик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861048"/>
            <a:ext cx="2457117" cy="27691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6624736" cy="483250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д/и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Найди лишнее»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гра лишний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3587741"/>
            <a:ext cx="2102309" cy="327025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9360"/>
            <a:ext cx="6131024" cy="496878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056784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д\и «Найди </a:t>
            </a:r>
            <a:r>
              <a:rPr lang="ru-RU" b="1" dirty="0">
                <a:solidFill>
                  <a:srgbClr val="FF0000"/>
                </a:solidFill>
              </a:rPr>
              <a:t>по тени»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836712"/>
            <a:ext cx="4753825" cy="5896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852936"/>
            <a:ext cx="2088232" cy="35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 д/и «Покажи и назови»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Detskaya_pesenka_-_Pesenka_pro_avtob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928670"/>
            <a:ext cx="304800" cy="30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6984776" cy="5135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339" y="4172646"/>
            <a:ext cx="2133470" cy="240582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6264696" cy="4917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7672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Рисуем </a:t>
            </a:r>
            <a:r>
              <a:rPr lang="ru-RU" b="1" dirty="0">
                <a:solidFill>
                  <a:srgbClr val="FF0000"/>
                </a:solidFill>
              </a:rPr>
              <a:t>автомобиль.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750839"/>
            <a:ext cx="2102039" cy="237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ownloads\Презентация по проекту Моя семья (2 младшая группа)_files\загадки про транспорт.jpg"/>
          <p:cNvPicPr>
            <a:picLocks noChangeAspect="1" noChangeArrowheads="1"/>
          </p:cNvPicPr>
          <p:nvPr/>
        </p:nvPicPr>
        <p:blipFill>
          <a:blip r:embed="rId2"/>
          <a:srcRect b="1052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летит</a:t>
            </a:r>
            <a:r>
              <a:rPr lang="ru-RU" sz="2000" dirty="0" smtClean="0"/>
              <a:t>, не жужжит,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Жук по улице бежит.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горят в глазах жука.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Два блестящих огонька.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</a:t>
            </a:r>
            <a:r>
              <a:rPr lang="ru-RU" sz="2000" i="1" dirty="0" smtClean="0"/>
              <a:t>(Автомобиль</a:t>
            </a:r>
            <a:r>
              <a:rPr lang="ru-RU" sz="2000" dirty="0" smtClean="0"/>
              <a:t>)   </a:t>
            </a:r>
            <a:endParaRPr lang="ru-RU" sz="2000" dirty="0"/>
          </a:p>
        </p:txBody>
      </p:sp>
      <p:pic>
        <p:nvPicPr>
          <p:cNvPr id="4" name="Содержимое 3" descr="Chrysler_300_ext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3" y="2114378"/>
            <a:ext cx="6169318" cy="4626989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Что за чудо - синий дом,</a:t>
            </a:r>
            <a:br>
              <a:rPr lang="ru-RU" sz="2000" dirty="0" smtClean="0"/>
            </a:br>
            <a:r>
              <a:rPr lang="ru-RU" sz="2000" dirty="0" smtClean="0"/>
              <a:t>Ребятишек много в нем.</a:t>
            </a:r>
            <a:br>
              <a:rPr lang="ru-RU" sz="2000" dirty="0" smtClean="0"/>
            </a:br>
            <a:r>
              <a:rPr lang="ru-RU" sz="2000" dirty="0" smtClean="0"/>
              <a:t>Носит обувь из резины</a:t>
            </a:r>
            <a:br>
              <a:rPr lang="ru-RU" sz="2000" dirty="0" smtClean="0"/>
            </a:br>
            <a:r>
              <a:rPr lang="ru-RU" sz="2000" dirty="0" smtClean="0"/>
              <a:t>И питается бензином.</a:t>
            </a:r>
            <a:br>
              <a:rPr lang="ru-RU" sz="2000" dirty="0" smtClean="0"/>
            </a:br>
            <a:r>
              <a:rPr lang="ru-RU" sz="2000" i="1" dirty="0"/>
              <a:t> </a:t>
            </a:r>
            <a:r>
              <a:rPr lang="ru-RU" sz="2000" i="1" dirty="0" smtClean="0"/>
              <a:t>                                            (Автобус)    </a:t>
            </a:r>
            <a:endParaRPr lang="ru-RU" sz="2000" i="1" dirty="0"/>
          </a:p>
        </p:txBody>
      </p:sp>
      <p:sp>
        <p:nvSpPr>
          <p:cNvPr id="4" name="AutoShape 4" descr="Детский автобус клипарт (54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0808"/>
            <a:ext cx="6480720" cy="48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Он по рельсам едет звонко,</a:t>
            </a:r>
            <a:br>
              <a:rPr lang="ru-RU" sz="2000" dirty="0" smtClean="0"/>
            </a:br>
            <a:r>
              <a:rPr lang="ru-RU" sz="2000" dirty="0" smtClean="0"/>
              <a:t>И звенит: «Эй, не зевай!»</a:t>
            </a:r>
            <a:br>
              <a:rPr lang="ru-RU" sz="2000" dirty="0" smtClean="0"/>
            </a:br>
            <a:r>
              <a:rPr lang="ru-RU" sz="2000" dirty="0" smtClean="0"/>
              <a:t>Отдохнет на остановке,</a:t>
            </a:r>
            <a:br>
              <a:rPr lang="ru-RU" sz="2000" dirty="0" smtClean="0"/>
            </a:br>
            <a:r>
              <a:rPr lang="ru-RU" sz="2000" dirty="0" smtClean="0"/>
              <a:t>И поедет вновь…..</a:t>
            </a:r>
            <a:br>
              <a:rPr lang="ru-RU" sz="2000" dirty="0" smtClean="0"/>
            </a:br>
            <a:r>
              <a:rPr lang="ru-RU" sz="2000" i="1" dirty="0"/>
              <a:t> </a:t>
            </a:r>
            <a:r>
              <a:rPr lang="ru-RU" sz="2000" i="1" dirty="0" smtClean="0"/>
              <a:t>                                               (Трамвай)</a:t>
            </a:r>
            <a:endParaRPr lang="ru-RU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14" y="2492896"/>
            <a:ext cx="7289572" cy="40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 волнам дворец плывет,</a:t>
            </a:r>
            <a:br>
              <a:rPr lang="ru-RU" sz="2000" dirty="0" smtClean="0"/>
            </a:br>
            <a:r>
              <a:rPr lang="ru-RU" sz="2000" dirty="0" smtClean="0"/>
              <a:t>На себе дворец </a:t>
            </a:r>
            <a:r>
              <a:rPr lang="ru-RU" sz="2000" dirty="0" smtClean="0"/>
              <a:t>везет.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</a:t>
            </a:r>
            <a:r>
              <a:rPr lang="ru-RU" sz="2000" i="1" dirty="0" smtClean="0"/>
              <a:t>(Пароход)</a:t>
            </a:r>
            <a:endParaRPr lang="ru-RU" sz="2000" i="1" dirty="0"/>
          </a:p>
        </p:txBody>
      </p:sp>
      <p:pic>
        <p:nvPicPr>
          <p:cNvPr id="4" name="Содержимое 3" descr="кораб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204864"/>
            <a:ext cx="6771322" cy="423207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Смело в небе проплывает,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Обгоняя птиц полет.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Человек им управляет.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 smtClean="0"/>
              <a:t>же это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</a:t>
            </a:r>
            <a:r>
              <a:rPr lang="ru-RU" sz="2000" i="1" dirty="0" smtClean="0"/>
              <a:t>(Самолет)             </a:t>
            </a:r>
            <a:endParaRPr lang="ru-RU" sz="2000" i="1" dirty="0"/>
          </a:p>
        </p:txBody>
      </p:sp>
      <p:pic>
        <p:nvPicPr>
          <p:cNvPr id="4" name="Содержимое 3" descr="самол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958106"/>
            <a:ext cx="6185661" cy="4639246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Железный уж ползет,</a:t>
            </a:r>
            <a:br>
              <a:rPr lang="ru-RU" sz="2000" dirty="0" smtClean="0"/>
            </a:br>
            <a:r>
              <a:rPr lang="ru-RU" sz="2000" dirty="0" smtClean="0"/>
              <a:t>Пассажиров вдаль </a:t>
            </a:r>
            <a:r>
              <a:rPr lang="ru-RU" sz="2000" dirty="0" smtClean="0"/>
              <a:t>везет.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</a:t>
            </a:r>
            <a:r>
              <a:rPr lang="ru-RU" sz="2000" i="1" dirty="0" smtClean="0"/>
              <a:t>(Поезд)</a:t>
            </a:r>
            <a:endParaRPr lang="ru-RU" sz="2000" i="1" dirty="0"/>
          </a:p>
        </p:txBody>
      </p:sp>
      <p:pic>
        <p:nvPicPr>
          <p:cNvPr id="6" name="Содержимое 5" descr="foto_iz_poezdov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89" y="1600200"/>
            <a:ext cx="8227822" cy="4525963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Из чего состоит автомобиль.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28800"/>
            <a:ext cx="7306442" cy="49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200</Words>
  <Application>Microsoft Office PowerPoint</Application>
  <PresentationFormat>Экран (4:3)</PresentationFormat>
  <Paragraphs>16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Презентация для детей младшей группы на тему:</vt:lpstr>
      <vt:lpstr>Презентация PowerPoint</vt:lpstr>
      <vt:lpstr> Не летит, не жужжит, Жук по улице бежит.  И горят в глазах жука. Два блестящих огонька.                                                          (Автомобиль)   </vt:lpstr>
      <vt:lpstr>Что за чудо - синий дом, Ребятишек много в нем. Носит обувь из резины И питается бензином.                                              (Автобус)    </vt:lpstr>
      <vt:lpstr>Он по рельсам едет звонко, И звенит: «Эй, не зевай!» Отдохнет на остановке, И поедет вновь…..                                                 (Трамвай)</vt:lpstr>
      <vt:lpstr>По волнам дворец плывет, На себе дворец везет.                                                   (Пароход)</vt:lpstr>
      <vt:lpstr> Смело в небе проплывает, Обгоняя птиц полет. Человек им управляет. Что же это?                                                          (Самолет)             </vt:lpstr>
      <vt:lpstr>Железный уж ползет, Пассажиров вдаль везет.                                                           (Поезд)</vt:lpstr>
      <vt:lpstr>Из чего состоит автомобиль.</vt:lpstr>
      <vt:lpstr>д\и «Найди одинаковые»</vt:lpstr>
      <vt:lpstr>д/и «Виды транспорта»</vt:lpstr>
      <vt:lpstr>д/и «Найди лишнее»</vt:lpstr>
      <vt:lpstr> д\и «Найди по тени»  </vt:lpstr>
      <vt:lpstr>       д/и «Покажи и назови»</vt:lpstr>
      <vt:lpstr>Рисуем автомобиль.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Транспорт</dc:subject>
  <dc:creator>corowina</dc:creator>
  <cp:lastModifiedBy>ДС 554</cp:lastModifiedBy>
  <cp:revision>44</cp:revision>
  <dcterms:created xsi:type="dcterms:W3CDTF">2014-06-01T05:53:12Z</dcterms:created>
  <dcterms:modified xsi:type="dcterms:W3CDTF">2024-10-10T09:26:25Z</dcterms:modified>
</cp:coreProperties>
</file>