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9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9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15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1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16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3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9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2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0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0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1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1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2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0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0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7F3E-46FF-49C4-BCF2-5907706D92B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ACF598-DD68-4176-8674-0B1423FB7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1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067" y="0"/>
            <a:ext cx="13716000" cy="6858000"/>
          </a:xfrm>
        </p:spPr>
      </p:pic>
    </p:spTree>
    <p:extLst>
      <p:ext uri="{BB962C8B-B14F-4D97-AF65-F5344CB8AC3E}">
        <p14:creationId xmlns:p14="http://schemas.microsoft.com/office/powerpoint/2010/main" val="81142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85130"/>
            <a:ext cx="8470900" cy="6353176"/>
          </a:xfrm>
        </p:spPr>
      </p:pic>
    </p:spTree>
    <p:extLst>
      <p:ext uri="{BB962C8B-B14F-4D97-AF65-F5344CB8AC3E}">
        <p14:creationId xmlns:p14="http://schemas.microsoft.com/office/powerpoint/2010/main" val="88281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1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8750300" cy="6858000"/>
          </a:xfrm>
        </p:spPr>
      </p:pic>
    </p:spTree>
    <p:extLst>
      <p:ext uri="{BB962C8B-B14F-4D97-AF65-F5344CB8AC3E}">
        <p14:creationId xmlns:p14="http://schemas.microsoft.com/office/powerpoint/2010/main" val="428372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8" y="0"/>
            <a:ext cx="9478524" cy="6858000"/>
          </a:xfrm>
        </p:spPr>
      </p:pic>
    </p:spTree>
    <p:extLst>
      <p:ext uri="{BB962C8B-B14F-4D97-AF65-F5344CB8AC3E}">
        <p14:creationId xmlns:p14="http://schemas.microsoft.com/office/powerpoint/2010/main" val="272555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000"/>
            <a:ext cx="8816802" cy="6236693"/>
          </a:xfrm>
        </p:spPr>
      </p:pic>
    </p:spTree>
    <p:extLst>
      <p:ext uri="{BB962C8B-B14F-4D97-AF65-F5344CB8AC3E}">
        <p14:creationId xmlns:p14="http://schemas.microsoft.com/office/powerpoint/2010/main" val="393855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0" y="279400"/>
            <a:ext cx="8405078" cy="6172201"/>
          </a:xfrm>
        </p:spPr>
      </p:pic>
    </p:spTree>
    <p:extLst>
      <p:ext uri="{BB962C8B-B14F-4D97-AF65-F5344CB8AC3E}">
        <p14:creationId xmlns:p14="http://schemas.microsoft.com/office/powerpoint/2010/main" val="153288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0593"/>
          </a:xfrm>
        </p:spPr>
      </p:pic>
    </p:spTree>
    <p:extLst>
      <p:ext uri="{BB962C8B-B14F-4D97-AF65-F5344CB8AC3E}">
        <p14:creationId xmlns:p14="http://schemas.microsoft.com/office/powerpoint/2010/main" val="409056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974757" cy="6858000"/>
          </a:xfrm>
        </p:spPr>
      </p:pic>
    </p:spTree>
    <p:extLst>
      <p:ext uri="{BB962C8B-B14F-4D97-AF65-F5344CB8AC3E}">
        <p14:creationId xmlns:p14="http://schemas.microsoft.com/office/powerpoint/2010/main" val="64413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824"/>
            <a:ext cx="12192000" cy="6867618"/>
          </a:xfrm>
        </p:spPr>
      </p:pic>
    </p:spTree>
    <p:extLst>
      <p:ext uri="{BB962C8B-B14F-4D97-AF65-F5344CB8AC3E}">
        <p14:creationId xmlns:p14="http://schemas.microsoft.com/office/powerpoint/2010/main" val="114257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42900"/>
            <a:ext cx="8353690" cy="6265268"/>
          </a:xfrm>
        </p:spPr>
      </p:pic>
    </p:spTree>
    <p:extLst>
      <p:ext uri="{BB962C8B-B14F-4D97-AF65-F5344CB8AC3E}">
        <p14:creationId xmlns:p14="http://schemas.microsoft.com/office/powerpoint/2010/main" val="325617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7650"/>
            <a:ext cx="8288866" cy="6216650"/>
          </a:xfrm>
        </p:spPr>
      </p:pic>
    </p:spTree>
    <p:extLst>
      <p:ext uri="{BB962C8B-B14F-4D97-AF65-F5344CB8AC3E}">
        <p14:creationId xmlns:p14="http://schemas.microsoft.com/office/powerpoint/2010/main" val="2680058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93"/>
            <a:ext cx="12192000" cy="6922493"/>
          </a:xfrm>
        </p:spPr>
      </p:pic>
    </p:spTree>
    <p:extLst>
      <p:ext uri="{BB962C8B-B14F-4D97-AF65-F5344CB8AC3E}">
        <p14:creationId xmlns:p14="http://schemas.microsoft.com/office/powerpoint/2010/main" val="287714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4" y="204125"/>
            <a:ext cx="8596668" cy="6447501"/>
          </a:xfrm>
        </p:spPr>
      </p:pic>
    </p:spTree>
    <p:extLst>
      <p:ext uri="{BB962C8B-B14F-4D97-AF65-F5344CB8AC3E}">
        <p14:creationId xmlns:p14="http://schemas.microsoft.com/office/powerpoint/2010/main" val="111717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84"/>
            <a:ext cx="12090399" cy="6830416"/>
          </a:xfrm>
        </p:spPr>
      </p:pic>
    </p:spTree>
    <p:extLst>
      <p:ext uri="{BB962C8B-B14F-4D97-AF65-F5344CB8AC3E}">
        <p14:creationId xmlns:p14="http://schemas.microsoft.com/office/powerpoint/2010/main" val="259369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52686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75344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9336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8682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070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7986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5034" cy="6946900"/>
          </a:xfrm>
        </p:spPr>
      </p:pic>
    </p:spTree>
    <p:extLst>
      <p:ext uri="{BB962C8B-B14F-4D97-AF65-F5344CB8AC3E}">
        <p14:creationId xmlns:p14="http://schemas.microsoft.com/office/powerpoint/2010/main" val="3411998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414745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9" cy="6959600"/>
          </a:xfrm>
        </p:spPr>
      </p:pic>
    </p:spTree>
    <p:extLst>
      <p:ext uri="{BB962C8B-B14F-4D97-AF65-F5344CB8AC3E}">
        <p14:creationId xmlns:p14="http://schemas.microsoft.com/office/powerpoint/2010/main" val="2099198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3" y="165100"/>
            <a:ext cx="8737599" cy="6553200"/>
          </a:xfrm>
        </p:spPr>
      </p:pic>
    </p:spTree>
    <p:extLst>
      <p:ext uri="{BB962C8B-B14F-4D97-AF65-F5344CB8AC3E}">
        <p14:creationId xmlns:p14="http://schemas.microsoft.com/office/powerpoint/2010/main" val="4072152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6"/>
            <a:ext cx="12192000" cy="6867526"/>
          </a:xfrm>
        </p:spPr>
      </p:pic>
    </p:spTree>
    <p:extLst>
      <p:ext uri="{BB962C8B-B14F-4D97-AF65-F5344CB8AC3E}">
        <p14:creationId xmlns:p14="http://schemas.microsoft.com/office/powerpoint/2010/main" val="859183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30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6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9443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16" y="-101600"/>
            <a:ext cx="12243315" cy="6959600"/>
          </a:xfrm>
        </p:spPr>
      </p:pic>
    </p:spTree>
    <p:extLst>
      <p:ext uri="{BB962C8B-B14F-4D97-AF65-F5344CB8AC3E}">
        <p14:creationId xmlns:p14="http://schemas.microsoft.com/office/powerpoint/2010/main" val="2264594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215"/>
          </a:xfrm>
        </p:spPr>
      </p:pic>
    </p:spTree>
    <p:extLst>
      <p:ext uri="{BB962C8B-B14F-4D97-AF65-F5344CB8AC3E}">
        <p14:creationId xmlns:p14="http://schemas.microsoft.com/office/powerpoint/2010/main" val="3032858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4180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007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694"/>
          </a:xfrm>
        </p:spPr>
      </p:pic>
    </p:spTree>
    <p:extLst>
      <p:ext uri="{BB962C8B-B14F-4D97-AF65-F5344CB8AC3E}">
        <p14:creationId xmlns:p14="http://schemas.microsoft.com/office/powerpoint/2010/main" val="345330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9404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1180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68" y="0"/>
            <a:ext cx="8839728" cy="6858000"/>
          </a:xfrm>
        </p:spPr>
      </p:pic>
    </p:spTree>
    <p:extLst>
      <p:ext uri="{BB962C8B-B14F-4D97-AF65-F5344CB8AC3E}">
        <p14:creationId xmlns:p14="http://schemas.microsoft.com/office/powerpoint/2010/main" val="208876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6093"/>
          </a:xfrm>
        </p:spPr>
      </p:pic>
    </p:spTree>
    <p:extLst>
      <p:ext uri="{BB962C8B-B14F-4D97-AF65-F5344CB8AC3E}">
        <p14:creationId xmlns:p14="http://schemas.microsoft.com/office/powerpoint/2010/main" val="270959609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5</Words>
  <Application>Microsoft Office PowerPoint</Application>
  <PresentationFormat>Широкоэкранный</PresentationFormat>
  <Paragraphs>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554</dc:creator>
  <cp:lastModifiedBy>ДС 554</cp:lastModifiedBy>
  <cp:revision>5</cp:revision>
  <dcterms:created xsi:type="dcterms:W3CDTF">2024-11-21T10:01:38Z</dcterms:created>
  <dcterms:modified xsi:type="dcterms:W3CDTF">2024-11-21T10:32:51Z</dcterms:modified>
</cp:coreProperties>
</file>