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86" r:id="rId4"/>
    <p:sldId id="260" r:id="rId5"/>
    <p:sldId id="257" r:id="rId6"/>
    <p:sldId id="258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70" r:id="rId15"/>
    <p:sldId id="271" r:id="rId16"/>
    <p:sldId id="274" r:id="rId17"/>
    <p:sldId id="272" r:id="rId18"/>
    <p:sldId id="273" r:id="rId19"/>
    <p:sldId id="275" r:id="rId20"/>
    <p:sldId id="277" r:id="rId21"/>
    <p:sldId id="278" r:id="rId22"/>
    <p:sldId id="287" r:id="rId23"/>
    <p:sldId id="284" r:id="rId24"/>
    <p:sldId id="279" r:id="rId25"/>
    <p:sldId id="282" r:id="rId26"/>
    <p:sldId id="280" r:id="rId27"/>
    <p:sldId id="293" r:id="rId28"/>
    <p:sldId id="281" r:id="rId29"/>
    <p:sldId id="294" r:id="rId30"/>
    <p:sldId id="288" r:id="rId31"/>
    <p:sldId id="295" r:id="rId32"/>
    <p:sldId id="296" r:id="rId33"/>
    <p:sldId id="290" r:id="rId34"/>
    <p:sldId id="289" r:id="rId35"/>
    <p:sldId id="259" r:id="rId36"/>
    <p:sldId id="268" r:id="rId37"/>
    <p:sldId id="269" r:id="rId38"/>
    <p:sldId id="276" r:id="rId39"/>
    <p:sldId id="292" r:id="rId40"/>
    <p:sldId id="291" r:id="rId41"/>
    <p:sldId id="28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29" autoAdjust="0"/>
    <p:restoredTop sz="94660"/>
  </p:normalViewPr>
  <p:slideViewPr>
    <p:cSldViewPr>
      <p:cViewPr>
        <p:scale>
          <a:sx n="75" d="100"/>
          <a:sy n="75" d="100"/>
        </p:scale>
        <p:origin x="-95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9F3D-CB1C-443E-8F9D-B979F8217D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929618" cy="15716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– ДЕСКИЙ САД КОМБИНИРОВАННОГО ВИДА № 554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Рабочая тетрадь для детей старшего дошкольного возраста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43200" y="1785926"/>
            <a:ext cx="6186518" cy="17526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профессиями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9" y="4557114"/>
            <a:ext cx="3071802" cy="230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542"/>
            <a:ext cx="3286116" cy="218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6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286256"/>
            <a:ext cx="3000396" cy="201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43240" y="6357958"/>
            <a:ext cx="30003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Екатеринбург, 2015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Инструменты парикмахера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828916" cy="18938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Расчески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Фен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Кисточки для окраски волос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Заколки для волос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Машинка для стрижки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mages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00" y="1214422"/>
            <a:ext cx="399622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ages (40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3357562"/>
            <a:ext cx="3509287" cy="304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7158" y="3571876"/>
            <a:ext cx="389899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Закрась звездочки предметов, которые принадлежат одной профессии красным карандашом. Что лишнее? Кому принадлежат эти предметы?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324" y="4143380"/>
            <a:ext cx="28803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4215078"/>
            <a:ext cx="2928958" cy="194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357298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500174"/>
            <a:ext cx="297066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5-конечная звезда 8"/>
          <p:cNvSpPr/>
          <p:nvPr/>
        </p:nvSpPr>
        <p:spPr>
          <a:xfrm>
            <a:off x="3214678" y="3143248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858148" y="3214686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357554" y="5715016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929586" y="5643578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«ПОЖАРНЫЙ»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038600" cy="218599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территории нашей страны первую противопожарную бригаду создали в Москве в 1504 году. Но день пожарника отмечают 30-го апреля, так как в этот день в 1649 году царь Алексей Михайлович издал указ, определяющий состав и обязанности пожарных бригад.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3303581"/>
            <a:ext cx="4038600" cy="35544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Сотрудник службы спасения обязательно должен быть храбрым и выносливым, иметь отличную физическую форму. Только стандартное обмундирование пожарного весит около 30 кг, а с ним нужно спускаться по специальному шесту к машине, быстро передвигаться, маневрировать во время пожара, пешком подниматься на верхние этажи (ведь пользование лифтом во время пожара строго запрещено по соображениям безопасности).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322938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14421"/>
            <a:ext cx="3143263" cy="209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wnload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7" y="3773201"/>
            <a:ext cx="2105028" cy="287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бывают пожарные машины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ownload (1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286124"/>
            <a:ext cx="2981325" cy="1533525"/>
          </a:xfrm>
        </p:spPr>
      </p:pic>
      <p:pic>
        <p:nvPicPr>
          <p:cNvPr id="6" name="Содержимое 5" descr="download (1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6512" y="2928934"/>
            <a:ext cx="2761778" cy="206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6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142984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6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0150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6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42984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6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016-015-Pozharnaja-mashi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1214422"/>
            <a:ext cx="3428960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98540_origin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4357694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4398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«ТОКАРЬ»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1"/>
            <a:ext cx="4038600" cy="24288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Специалисты требуются при строительстве, кораблестроении, автомобилестроении, в монтажных и строительных предприятиях. </a:t>
            </a:r>
          </a:p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Токарные станки, на которых трудятся специалисты, бывают разными. Есть оборудование, которое выполняет отдельные операции, а есть и универсальные станки, поэтому и профессия может называться по – разному: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2928934"/>
            <a:ext cx="2714644" cy="982651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токарь-расточник.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токарь-фрезеровщик.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токарь-карусельщик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токарь-универсал.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4429124" cy="294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3855"/>
            <a:ext cx="3071802" cy="204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97" y="3929066"/>
            <a:ext cx="440140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643314"/>
            <a:ext cx="233362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Токарный станок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3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3809" y="4062166"/>
            <a:ext cx="3070191" cy="279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ок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2532652" cy="271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окарный ста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95718"/>
            <a:ext cx="492922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окар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46" y="1643050"/>
            <a:ext cx="43336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«СТРОИТЕЛЬ»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4714884"/>
            <a:ext cx="4500562" cy="19653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 стал заниматься строительством сразу, как только у него появилась необходимость в ночлеге или укрытии от погодных невзгод. Первые жилища изготавливались из того, что существовало в природе: сухая трава, ветви деревьев, древесина, глина, камни, шерсть животных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wnload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2466975" cy="18478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86248" y="1071546"/>
            <a:ext cx="4857753" cy="1928825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Руководителем на стройке является прораб, он раздаёт поручения бригадирам. В соответствии с указаниями, рабочие осуществляют ремонтно-строительные работы. Среди них есть каменщики, кровельщики, столяры, маляры, штукатуры, плотники.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ages (69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28662" y="2928934"/>
            <a:ext cx="2609850" cy="1752600"/>
          </a:xfrm>
        </p:spPr>
      </p:pic>
      <p:pic>
        <p:nvPicPr>
          <p:cNvPr id="6" name="Рисунок 5" descr="images (2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779199"/>
            <a:ext cx="4643438" cy="30788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>
            <a:off x="7429488" y="6357958"/>
            <a:ext cx="1714512" cy="32701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каменщик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64291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профессия человека?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2-08-07-22-20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42984"/>
            <a:ext cx="7763250" cy="51547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«Сварщик»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285984" y="1643050"/>
            <a:ext cx="4429156" cy="399575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мир полностью держится на металле. Без него нельзя построить высокие здания, машины, корабли. Металл применяется повсеместно: в быту, в промышленности, в строительстве.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Поэтому, специалист по металлу, соединяющий металлические детали в сложные конструкции при помощи электрической сварки, будет нужен всегда.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Сварщик — профессия ответственная, почти виртуозная, от качества работы которого зависит многое — долговечность и устойчивость строительных конструкций, работа и срок службы различной техники.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wnload (3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77025" y="47148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2143125" cy="2143125"/>
          </a:xfrm>
          <a:prstGeom prst="rect">
            <a:avLst/>
          </a:prstGeom>
        </p:spPr>
      </p:pic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75" y="1214422"/>
            <a:ext cx="2219325" cy="2066925"/>
          </a:xfrm>
          <a:prstGeom prst="rect">
            <a:avLst/>
          </a:prstGeom>
        </p:spPr>
      </p:pic>
      <p:pic>
        <p:nvPicPr>
          <p:cNvPr id="7" name="Рисунок 6" descr="images (2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2008"/>
            <a:ext cx="24003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строит дома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97239"/>
            <a:ext cx="5786478" cy="576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Красит и клеит обои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Устанавливает двери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57628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Проводит электричество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Штукатурит и шпаклюет стены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29264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Проектирует строение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43644"/>
            <a:ext cx="185738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Убирает лишний грунт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12" y="2143116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Укладывает кафель на стены и пол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12" y="3071810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Кроет крышу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6612" y="3786190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Проводит канализацию и воду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12" y="4714884"/>
            <a:ext cx="18573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Поднимает грузы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612" y="5429264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Укладывает кирпичи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12" y="6215082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Роет котлован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142852"/>
            <a:ext cx="2295525" cy="19907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Профессия «ПОВАР»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Повар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человек, профессией которого является приготовление пищи, Знает, как правильно хранить продукты, готовит разные блюда по рецептам и умеет украсить приготовленное.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Профессия повар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древнейшая профессия.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первых поварах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профессионалах,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гласят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отметки греческой цивилизации на острове Крит 2600-го года до 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России долгое время приготовление пищи было делом сугубо семейным. </a:t>
            </a:r>
          </a:p>
          <a:p>
            <a:pPr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Синонимы слова «повар»: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Кулинар – человек, искусный в кулинарии, повар.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Стряпуха, кухарка – в быту женщина, готовящая пищу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Кухарь – тот, кто работает на кухне, стряпает кушанья, повар (устаревшее слово).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Кашевар – повар в воинской части или в рабочей артели.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Кок – морской,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судовый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корабельный, матросский повар. Офицерский же называется повар.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Кухмистер  – квалифицированный повар или содержатель небольшого ресторана, столовой (устар.).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5387"/>
            <a:ext cx="4857752" cy="32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лишнее?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(закрась звездочку синим цветом, а остальные звездочки - красным)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ages (3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4929198"/>
            <a:ext cx="31242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 (36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4625" y="378619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85749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3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08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25" y="1071546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s (3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5172075"/>
            <a:ext cx="2466975" cy="1685925"/>
          </a:xfrm>
          <a:prstGeom prst="rect">
            <a:avLst/>
          </a:prstGeom>
        </p:spPr>
      </p:pic>
      <p:pic>
        <p:nvPicPr>
          <p:cNvPr id="13" name="Рисунок 12" descr="images (3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928670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es (8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48" y="271462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5-конечная звезда 14"/>
          <p:cNvSpPr/>
          <p:nvPr/>
        </p:nvSpPr>
        <p:spPr>
          <a:xfrm>
            <a:off x="2357422" y="178592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072462" y="2285992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500694" y="4071942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500298" y="4000504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571736" y="571501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215074" y="571501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215338" y="535782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929190" y="2071678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58204" cy="774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«Продавец»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4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1" y="928670"/>
            <a:ext cx="276582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Профессия продавца появилась в те давние времена, когда возникла необходимость обмена товарами между родами и племенами.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небольшом магазине все функции по взаимодействию с покупателями, подбору товара, его продаже выполняет один человек.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Продавец-консультант помогает покупателям в торговом зале правильно подобрать необходимый товар.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Человек, работающий в торговле и постоянно участвующий в общении с покупателями должен быть общительным, вежливым с людьми при любых обстоятельствах. Терпение, выдержка, устойчивость к стрессам – качества, необходимые персоналу магазинов при возникновении конфликтных ситуаций.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 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01" y="5000636"/>
            <a:ext cx="2765857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7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8934"/>
            <a:ext cx="2928926" cy="219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Кассовый аппарат изобретен более ста лет назад. С тех пор и возникла в торговле профессия продавец-кассир.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silex6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7" y="357166"/>
            <a:ext cx="360570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89541"/>
            <a:ext cx="3643338" cy="330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86478" cy="78581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Расскажи о профессии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4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29066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7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38" y="2143116"/>
            <a:ext cx="3487099" cy="242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ownload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500570"/>
            <a:ext cx="4747245" cy="21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4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071545"/>
            <a:ext cx="4214842" cy="280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Профессия «ВЕТЕРИНАР»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3917570"/>
            <a:ext cx="2571768" cy="258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714745" y="1357298"/>
            <a:ext cx="4972056" cy="8175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Ветеринар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 — специалист занимающийся лечением  животных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571869" y="2214554"/>
            <a:ext cx="3429024" cy="3951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Ветеринарные врачи работают: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ветеринарных клиниках;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ветеринарных станциях;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зоопарках;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предприятиях по разведению сельскохозяйственных животных и птиц;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пунктах контроля продуктов и сырья животного происхождения;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собаководческих питомниках, зверофермах, рыбхозах.</a:t>
            </a:r>
          </a:p>
          <a:p>
            <a:endParaRPr lang="ru-RU" dirty="0"/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369096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7" y="3766593"/>
            <a:ext cx="2285984" cy="309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Кого лечит этот доктор?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называется профессия?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500174"/>
            <a:ext cx="2900354" cy="4625989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Отметь правильный ответ раскрасив звездочку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Людей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Зверей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4224076" cy="420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конечная звезда 4"/>
          <p:cNvSpPr/>
          <p:nvPr/>
        </p:nvSpPr>
        <p:spPr>
          <a:xfrm>
            <a:off x="7572396" y="2143116"/>
            <a:ext cx="571504" cy="4286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786710" y="3357562"/>
            <a:ext cx="571504" cy="4286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143900" y="4500570"/>
            <a:ext cx="571504" cy="4286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58204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«УЧИТЕЛЬ»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4214842" cy="8572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Учительство и учителя известны с древнейших времён человечества, однако самой распространённой профессией оно стало лишь сравнительно недавно.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038879"/>
            <a:ext cx="3000364" cy="224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114298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Ещё в древности для обучения подрастающего поколения избирались люди, обладающие каким-либо ремеслом.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714612" y="2214554"/>
            <a:ext cx="6429388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 проводит уроки, где рассказывает ученикам что – то новое в рамках своего предмета. На уроках  повторяют  и закрепляют пройденный материала.  Учитель проверяет знания, спрашивает домашнее задание, ставит оценки. Чтобы организовать самостоятельную работу учеников, даёт задание на дом. Занимается проверкой работ учеников, подготавливает для них контрольные и проверочные работы.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17" y="4429132"/>
            <a:ext cx="4822483" cy="242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171695"/>
            <a:ext cx="3714776" cy="247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Кому принадлежат эти предметы?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Назови профессию, расскажи о ней.</a:t>
            </a: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 (7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3301936"/>
            <a:ext cx="2786050" cy="355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ownload (2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43636" y="1000108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ownload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071942"/>
            <a:ext cx="402265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7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214422"/>
            <a:ext cx="2976570" cy="297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500042"/>
            <a:ext cx="5500694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Профессия «ПОРТНОЙ»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(ЗАКРОЙЩИК, ШВЕЯ)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1968" y="1857364"/>
            <a:ext cx="4572032" cy="3281370"/>
          </a:xfrm>
        </p:spPr>
        <p:txBody>
          <a:bodyPr>
            <a:normAutofit fontScale="92500"/>
          </a:bodyPr>
          <a:lstStyle/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профессия по изготовлению одежды из ткани. В задачи портного входит раскрой ткани на детали кроя и соединение их в готовое изделие. Рабочими инструментами портного издревле , являются игла, наперсток, ножницы. С XIX века для сшивания деталей одежды используется швейная машина.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51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786191"/>
            <a:ext cx="4616108" cy="3071810"/>
          </a:xfrm>
        </p:spPr>
      </p:pic>
      <p:pic>
        <p:nvPicPr>
          <p:cNvPr id="5" name="Рисунок 4" descr="images (5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3757327" cy="2500330"/>
          </a:xfrm>
          <a:prstGeom prst="rect">
            <a:avLst/>
          </a:prstGeom>
        </p:spPr>
      </p:pic>
      <p:pic>
        <p:nvPicPr>
          <p:cNvPr id="6" name="Рисунок 5" descr="images (5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77" y="4857761"/>
            <a:ext cx="3605223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78581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Назови профессию, закрась красным цветом  звездочку того, кто в профессии пользуется этим предметом. Звездочки остальных профессий раскрась синим цветом.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7" y="1214422"/>
            <a:ext cx="3071803" cy="258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7" y="4623701"/>
            <a:ext cx="3357554" cy="223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6321"/>
            <a:ext cx="3113178" cy="207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wnload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5860"/>
            <a:ext cx="4286280" cy="2143140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1071538" y="3429000"/>
            <a:ext cx="1071570" cy="100013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071802" y="5143512"/>
            <a:ext cx="1000132" cy="100013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57752" y="5643554"/>
            <a:ext cx="928694" cy="1000156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143504" y="1357298"/>
            <a:ext cx="928694" cy="100013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juk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000372"/>
            <a:ext cx="238125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пахнет профессия?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ownload (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43042" y="1357298"/>
            <a:ext cx="6080372" cy="527302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«КАМНЕРЕЗ»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3686172" cy="17859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Художник-камнерез  — профессия человека который обрабатывает  цветные поделочные полудрагоценные камни, результатом которой является камнерезное изделие.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857628"/>
            <a:ext cx="4067204" cy="28400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Камнерезное искусство является одним из древнейших. Наскальная живопись, первые орудия труда, первые усыпальницы, первые чудеса света – всё это появилось благодаря обработке камня. Декоративное проявление обработки камня и называется камнерезным делом, а создание уникальных по красоте и сложности декоративных изделий из камня – камнерезным искусством. 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images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57562"/>
            <a:ext cx="521260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69" y="1142984"/>
            <a:ext cx="39720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7747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Изделия мастеров - камнерезов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7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423711"/>
            <a:ext cx="2786050" cy="3434289"/>
          </a:xfrm>
        </p:spPr>
      </p:pic>
      <p:pic>
        <p:nvPicPr>
          <p:cNvPr id="6" name="Содержимое 5" descr="images (7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1" y="3684687"/>
            <a:ext cx="4214810" cy="3173313"/>
          </a:xfrm>
        </p:spPr>
      </p:pic>
      <p:pic>
        <p:nvPicPr>
          <p:cNvPr id="7" name="Рисунок 6" descr="images (7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8670"/>
            <a:ext cx="3229962" cy="2419354"/>
          </a:xfrm>
          <a:prstGeom prst="rect">
            <a:avLst/>
          </a:prstGeom>
        </p:spPr>
      </p:pic>
      <p:pic>
        <p:nvPicPr>
          <p:cNvPr id="8" name="Рисунок 7" descr="images (8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3" y="1142983"/>
            <a:ext cx="3214678" cy="2451661"/>
          </a:xfrm>
          <a:prstGeom prst="rect">
            <a:avLst/>
          </a:prstGeom>
        </p:spPr>
      </p:pic>
      <p:pic>
        <p:nvPicPr>
          <p:cNvPr id="9" name="Рисунок 8" descr="1013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1714488"/>
            <a:ext cx="2714644" cy="32801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зовут героя сказа П.П. Бажова «Каменный цветок»? Назови его профессию.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wnload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13875"/>
            <a:ext cx="7762197" cy="5844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643866" cy="11128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«ГОРНЯК»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4286280" cy="2286016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Горняк — работник горной промышленности. К ним относятся не только добытчиков полезных ископаемых — угля, руды, драгоценных металлов, драгоценных и полудрагоценных камней, но и шахтостроители, ремонтники, монтажники, горноспасатели. Профессия горняка связана со сложными, порой экстремальными условиями труда. Большие физические нагрузки, сырость, пыль и отсутствие естественного освещения.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ownload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7" y="1500174"/>
            <a:ext cx="4116891" cy="3071834"/>
          </a:xfrm>
          <a:prstGeom prst="rect">
            <a:avLst/>
          </a:prstGeom>
        </p:spPr>
      </p:pic>
      <p:pic>
        <p:nvPicPr>
          <p:cNvPr id="5" name="Рисунок 4" descr="gorni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1336"/>
            <a:ext cx="4572000" cy="30266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58204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«ГОРЩИК»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072066" cy="5286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специалист по добыче драгоценных и цветных камней.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Название профессии происходит от выражения "работать в горе" (в шахте). Профессия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получила распространение на Урале в XIX — начале XX века. Наиболее близкими 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является слово «старатель". Но старателями чаще называют тех, кто занимается поиском и добычей россыпного золота и платины, в отличие от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которые в основном занимаются поисками самоцветов. Близкое слово «горняк» имеет значение, отличающее его от "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". Горняк — это профессиональный специалист в горном деле, инженер, техник или рабочий, 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— только занимается поиском камней.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3f44_9dea053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23" y="714356"/>
            <a:ext cx="423207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Соедини рисунок по точкам, раскрась картинку и расскажи про профессию этого человека.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Нарисуй пожарную машину и составь рассказ о работе пожарных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5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53250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500042"/>
            <a:ext cx="3643338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Раскрась картинку  и назови профессию человека.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Придумай рассказ по картинке. Попроси взрослого записать твой рассказ.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Нарисуй дом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0100" y="642918"/>
            <a:ext cx="1828784" cy="639762"/>
          </a:xfrm>
        </p:spPr>
        <p:txBody>
          <a:bodyPr/>
          <a:lstStyle/>
          <a:p>
            <a:r>
              <a:rPr lang="ru-RU" dirty="0" smtClean="0"/>
              <a:t>Кирпичный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57950" y="642918"/>
            <a:ext cx="1855801" cy="639762"/>
          </a:xfrm>
        </p:spPr>
        <p:txBody>
          <a:bodyPr/>
          <a:lstStyle/>
          <a:p>
            <a:r>
              <a:rPr lang="ru-RU" dirty="0" smtClean="0"/>
              <a:t>Панельный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736"/>
            <a:ext cx="4572000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1428736"/>
            <a:ext cx="4143404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Отгадай загадки, составь рассказ о профессии.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186238" cy="411164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Средь облаков, на высоте,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дружно строим новый дом,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в тепле и красоте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Счастливо жили люди в нем.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Кирпичи кладет он в ряд,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Строит садик для ребят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Не шахтер и не водитель,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Дом нам выстроит...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14686"/>
            <a:ext cx="2571736" cy="192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214422"/>
            <a:ext cx="2357454" cy="236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>
            <a:off x="4000496" y="2357430"/>
            <a:ext cx="4929222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Кому принадлежат эти предметы?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57356" y="1142984"/>
            <a:ext cx="7072362" cy="4286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Соедини профессию и предмет линией, закрась звездочки профессий, которым эти предметы не принадлежат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ownload (10)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6" y="2643182"/>
            <a:ext cx="3500461" cy="258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4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1750"/>
            <a:ext cx="2571736" cy="193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5-конечная звезда 9"/>
          <p:cNvSpPr/>
          <p:nvPr/>
        </p:nvSpPr>
        <p:spPr>
          <a:xfrm>
            <a:off x="2500298" y="2500306"/>
            <a:ext cx="785818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286116" y="4572008"/>
            <a:ext cx="785818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714612" y="5929330"/>
            <a:ext cx="785818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3429024" cy="571504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Раскрась картинку, назови профессию человека. Придумай рассказ, попроси взрослых записать его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skraska-morojenoe-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099" y="214290"/>
            <a:ext cx="5308901" cy="664371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skraska-li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14356"/>
            <a:ext cx="4845675" cy="61436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Соедини точки и узнаешь, кого лечил доктор Айболит.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ochki_k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327909"/>
            <a:ext cx="2828166" cy="51014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572296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«ВРАЧ»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Качества человека - врача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4040188" cy="395128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любовь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людям;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амоотверженность;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амообладание;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проявления чуткости и особого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способность быстрого принятия решения и готовность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него;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юбознательность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трудолюбие.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12" y="3143248"/>
            <a:ext cx="2643206" cy="428627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бывают врачи: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3786190"/>
            <a:ext cx="4141817" cy="2714643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Педиатр - Детский врач – лечит детей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Терапевт –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определит, что беспокоит пациента и подскажет, как ему лечиться или к какому специалисту идти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дальше.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Окулист – специалист по лечению глаз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Отоларинголог – лечит уши, горло и нос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Хирург – проводит операции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Дерматолог- лечит кожные болезни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Невролог – заботится о мозге и нервной системе.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Стоматолог- лечит зубы.</a:t>
            </a:r>
          </a:p>
          <a:p>
            <a:endParaRPr lang="ru-RU" dirty="0"/>
          </a:p>
        </p:txBody>
      </p:sp>
      <p:pic>
        <p:nvPicPr>
          <p:cNvPr id="9" name="Рисунок 8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39" y="214290"/>
            <a:ext cx="300586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857628"/>
            <a:ext cx="312853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000240"/>
            <a:ext cx="2844385" cy="18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Ответь на вопрос и отметь правильный 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686040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называется врач,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который лечит зубы?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Терапевт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Стоматолог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Невролог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3570" y="4429132"/>
            <a:ext cx="3141685" cy="75087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лечит врач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отоларинголог?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5286387"/>
            <a:ext cx="3114668" cy="12144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Зубы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Уши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Глаза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86" y="1071546"/>
            <a:ext cx="40056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5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7234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6541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«ПОЛИЦЕЙСКИЙ»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2285992"/>
            <a:ext cx="5786478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Еще совсем недавно человека этой профессии называли милиционером. Сегодня же именно полицейский уполномочен следить за соблюдением общественного порядка, осуществлять охрану покоя, здоровья и имущества всех законопослушных граждан. Особыми инструментами труда полицейского являются пистолет, резиновая дубинка и наручники. 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полиции служат не только люди, но и собаки. Они помогают найти людей, запрещенные вещества, обезвредить преступника.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5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9855" y="0"/>
            <a:ext cx="3334145" cy="221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69" y="4714884"/>
            <a:ext cx="3220531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5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43446"/>
            <a:ext cx="337050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143932" cy="50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Какой службе принадлежит машина?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Соедини линией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b="1" dirty="0" smtClean="0"/>
              <a:t>  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ru-RU" b="1" dirty="0"/>
          </a:p>
        </p:txBody>
      </p:sp>
      <p:pic>
        <p:nvPicPr>
          <p:cNvPr id="5" name="Рисунок 4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4143380"/>
            <a:ext cx="3384335" cy="235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497" y="4500570"/>
            <a:ext cx="3953503" cy="203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wnload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071546"/>
            <a:ext cx="3000396" cy="247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«ПАРИКМАХЕР»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Профессия парикмахера популярна во все времена. Каждая эпоха привносила в парикмахерское искусство что-то свое: вельможи древнего Египта носили несколько париков сразу, в Средневековье мужчины стриглись «под горшок», а женщины прятали волосы под накидкой, в XVII веке прически представляли собой «башни» высотой более полуметра.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4589465"/>
            <a:ext cx="3567138" cy="2268535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парикмахера – это оказание услуг по стрижке, бритью, завивке, окраске, созданию причесок, укладок. В арсенале парикмахера есть десятки видов расчесок, бигуди, различные электрические приборы, заколки и декоративные элементы. 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503" y="4714884"/>
            <a:ext cx="312249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86322"/>
            <a:ext cx="308499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4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57" y="1214422"/>
            <a:ext cx="46161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1439</Words>
  <Application>Microsoft Office PowerPoint</Application>
  <PresentationFormat>Экран (4:3)</PresentationFormat>
  <Paragraphs>158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МУНИЦИПАЛЬНОЕ БЮДЖЕТНОЕ ДОШКОЛЬНОЕ ОБРАЗОВАТЕЛЬНОЕ УЧРЕЖДЕНИЕ – ДЕСКИЙ САД КОМБИНИРОВАННОГО ВИДА № 554   Рабочая тетрадь для детей старшего дошкольного возраста</vt:lpstr>
      <vt:lpstr>Профессия «ПОВАР» Повар -  человек, профессией которого является приготовление пищи, Знает, как правильно хранить продукты, готовит разные блюда по рецептам и умеет украсить приготовленное. .  </vt:lpstr>
      <vt:lpstr>Чем пахнет профессия?</vt:lpstr>
      <vt:lpstr>Кому принадлежат эти предметы?</vt:lpstr>
      <vt:lpstr>Профессия «ВРАЧ»</vt:lpstr>
      <vt:lpstr>Ответь на вопрос и отметь правильный ответ</vt:lpstr>
      <vt:lpstr>Профессия «ПОЛИЦЕЙСКИЙ»</vt:lpstr>
      <vt:lpstr>Какой службе принадлежит машина? Соедини линией   </vt:lpstr>
      <vt:lpstr>Профессия «ПАРИКМАХЕР»</vt:lpstr>
      <vt:lpstr>Инструменты парикмахера</vt:lpstr>
      <vt:lpstr>Закрась звездочки предметов, которые принадлежат одной профессии красным карандашом. Что лишнее? Кому принадлежат эти предметы?</vt:lpstr>
      <vt:lpstr>Профессия «ПОЖАРНЫЙ»</vt:lpstr>
      <vt:lpstr>Какие бывают пожарные машины</vt:lpstr>
      <vt:lpstr>Профессия «ТОКАРЬ»</vt:lpstr>
      <vt:lpstr>Токарный станок</vt:lpstr>
      <vt:lpstr>Профессия «СТРОИТЕЛЬ»</vt:lpstr>
      <vt:lpstr>каменщик</vt:lpstr>
      <vt:lpstr>Профессия «Сварщик»</vt:lpstr>
      <vt:lpstr>Кто строит дома</vt:lpstr>
      <vt:lpstr>Что лишнее? (закрась звездочку синим цветом, а остальные звездочки - красным)</vt:lpstr>
      <vt:lpstr>Профессия «Продавец»</vt:lpstr>
      <vt:lpstr>Слайд 22</vt:lpstr>
      <vt:lpstr>Расскажи о профессии</vt:lpstr>
      <vt:lpstr>Профессия «ВЕТЕРИНАР»</vt:lpstr>
      <vt:lpstr>Кого лечит этот доктор? Как называется профессия?</vt:lpstr>
      <vt:lpstr>Профессия «УЧИТЕЛЬ»</vt:lpstr>
      <vt:lpstr>Кому принадлежат эти предметы? Назови профессию, расскажи о ней.</vt:lpstr>
      <vt:lpstr>Профессия «ПОРТНОЙ»  (ЗАКРОЙЩИК, ШВЕЯ)</vt:lpstr>
      <vt:lpstr>Назови профессию, закрась красным цветом  звездочку того, кто в профессии пользуется этим предметом. Звездочки остальных профессий раскрась синим цветом. </vt:lpstr>
      <vt:lpstr>Профессия «КАМНЕРЕЗ»</vt:lpstr>
      <vt:lpstr>Изделия мастеров - камнерезов</vt:lpstr>
      <vt:lpstr>Как зовут героя сказа П.П. Бажова «Каменный цветок»? Назови его профессию.</vt:lpstr>
      <vt:lpstr>Профессия «ГОРНЯК»</vt:lpstr>
      <vt:lpstr>Профессия «ГОРЩИК» </vt:lpstr>
      <vt:lpstr>Соедини рисунок по точкам, раскрась картинку и расскажи про профессию этого человека.</vt:lpstr>
      <vt:lpstr>Нарисуй пожарную машину и составь рассказ о работе пожарных</vt:lpstr>
      <vt:lpstr>Слайд 37</vt:lpstr>
      <vt:lpstr>Нарисуй дом</vt:lpstr>
      <vt:lpstr>Отгадай загадки, составь рассказ о профессии.</vt:lpstr>
      <vt:lpstr>Раскрась картинку, назови профессию человека. Придумай рассказ, попроси взрослых записать его ____________________________________________________________________________________________________________________________________________________________________________________________________________________________________________________________________________________ </vt:lpstr>
      <vt:lpstr>Соедини точки и узнаешь, кого лечил доктор Айболит.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«ПОВАР» Повар -  человек, профессией которого является приготовление пищи, Знает, как правильно хранить продукты, готовит разные блюда по рецептам и умеет украсить приготовленное. .  </dc:title>
  <dc:creator>Ирочка</dc:creator>
  <cp:lastModifiedBy>Ирочка</cp:lastModifiedBy>
  <cp:revision>21</cp:revision>
  <dcterms:created xsi:type="dcterms:W3CDTF">2016-01-21T08:15:59Z</dcterms:created>
  <dcterms:modified xsi:type="dcterms:W3CDTF">2016-04-19T12:35:48Z</dcterms:modified>
</cp:coreProperties>
</file>