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75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A4290-E0D9-4B02-A7B5-2D25DC41AA22}" v="663" dt="2020-04-09T06:17:37.007"/>
    <p1510:client id="{5A480B3B-7C2E-4525-B88E-15FDDFFE62DD}" v="2802" dt="2020-04-09T03:42:22.627"/>
    <p1510:client id="{9AF00797-DD44-43F9-B1DC-8DA9CE78C048}" v="58" dt="2020-04-09T07:40:0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21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ол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B9AB613-AD57-4B8F-9AB8-B60C780C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719"/>
            <a:ext cx="12203502" cy="685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D356D-3313-4724-9E82-CC7AE40444E1}"/>
              </a:ext>
            </a:extLst>
          </p:cNvPr>
          <p:cNvSpPr txBox="1"/>
          <p:nvPr/>
        </p:nvSpPr>
        <p:spPr>
          <a:xfrm>
            <a:off x="1043796" y="684362"/>
            <a:ext cx="466976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А в далёком тылу женщины и дети работали на военных заводах, делали самолёты, оружие, снаряды и </a:t>
            </a:r>
            <a:r>
              <a:rPr lang="ru-RU" sz="2400" i="1" dirty="0" smtClean="0">
                <a:cs typeface="Calibri"/>
              </a:rPr>
              <a:t>бомбы.</a:t>
            </a:r>
            <a:endParaRPr lang="ru-RU" sz="2400" i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FADDB-1A9D-4E62-AC43-EAEFB71B65D2}"/>
              </a:ext>
            </a:extLst>
          </p:cNvPr>
          <p:cNvSpPr txBox="1"/>
          <p:nvPr/>
        </p:nvSpPr>
        <p:spPr>
          <a:xfrm>
            <a:off x="6664445" y="4493463"/>
            <a:ext cx="48710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Копали окопы, стараясь помочь мужьям, сыновьям, отцам, фронту.</a:t>
            </a:r>
          </a:p>
        </p:txBody>
      </p:sp>
      <p:pic>
        <p:nvPicPr>
          <p:cNvPr id="4" name="Рисунок 4" descr="Изображение выглядит как здание, старый, внешний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729EA38-9807-4454-8F33-52CF691C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3021465"/>
            <a:ext cx="5829035" cy="3612120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мужчина, фотография, бел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3AFDDCA-102C-41EB-8F54-A3671CD8F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45" y="144380"/>
            <a:ext cx="5427934" cy="37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3F9938-8360-4C48-ACB9-ED469B279699}"/>
              </a:ext>
            </a:extLst>
          </p:cNvPr>
          <p:cNvSpPr txBox="1"/>
          <p:nvPr/>
        </p:nvSpPr>
        <p:spPr>
          <a:xfrm>
            <a:off x="5414513" y="195532"/>
            <a:ext cx="665384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Тяжелее всего приходилось во время войны детям. Детские сады и школы не работали, многие дети остались совсем одни, потеряли под бомбёжками родителей, попали в детские дома. Некоторые мальчишки становились "сынами полков", их голодных и несчастных брали к себе солдаты и заботились о них до конца войны.</a:t>
            </a:r>
          </a:p>
        </p:txBody>
      </p:sp>
      <p:pic>
        <p:nvPicPr>
          <p:cNvPr id="5" name="Рисунок 5" descr="Изображение выглядит как внешний, трава, человек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80B35C7-731B-42E2-B6B4-5C3BF8F52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46" y="3249275"/>
            <a:ext cx="6251274" cy="3522470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мужчина, мальчик, нос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5A88228-FF0F-4B2F-B314-385D6E17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710303"/>
            <a:ext cx="5244859" cy="54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738C7-CCD0-4744-B039-9FBE5DE8CCB1}"/>
              </a:ext>
            </a:extLst>
          </p:cNvPr>
          <p:cNvSpPr txBox="1"/>
          <p:nvPr/>
        </p:nvSpPr>
        <p:spPr>
          <a:xfrm>
            <a:off x="339306" y="296173"/>
            <a:ext cx="1157089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 smtClean="0">
                <a:cs typeface="Calibri"/>
              </a:rPr>
              <a:t>Все солдаты защищали свой дом, своих матерей, сестер, любимых. Которые верили в то,  что пролетит вражеская пуля мимо солдата и вернется он домой живым,</a:t>
            </a:r>
          </a:p>
          <a:p>
            <a:r>
              <a:rPr lang="ru-RU" sz="2400" i="1" dirty="0" smtClean="0">
                <a:cs typeface="Calibri"/>
              </a:rPr>
              <a:t> с орденом на груди.</a:t>
            </a:r>
          </a:p>
          <a:p>
            <a:r>
              <a:rPr lang="ru-RU" sz="2400" i="1" dirty="0" smtClean="0">
                <a:cs typeface="Calibri"/>
              </a:rPr>
              <a:t>За </a:t>
            </a:r>
            <a:r>
              <a:rPr lang="ru-RU" sz="2400" i="1" dirty="0">
                <a:cs typeface="Calibri"/>
              </a:rPr>
              <a:t>подвиги на фронте и в тылу героев награждали медалями и орденами.</a:t>
            </a:r>
          </a:p>
        </p:txBody>
      </p:sp>
      <p:pic>
        <p:nvPicPr>
          <p:cNvPr id="3" name="Рисунок 3" descr="Изображение выглядит как стол, внутренний, красный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1999F4D-E615-415F-B5FD-8B6AD7230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68" y="1841833"/>
            <a:ext cx="5445234" cy="4803000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кань, сидит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897B7CB-BDBA-4C48-9F76-5FA2757A6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27" y="1998381"/>
            <a:ext cx="4684142" cy="46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2ED98-BE6D-4979-A46D-5CDB2D273E72}"/>
              </a:ext>
            </a:extLst>
          </p:cNvPr>
          <p:cNvSpPr txBox="1"/>
          <p:nvPr/>
        </p:nvSpPr>
        <p:spPr>
          <a:xfrm>
            <a:off x="267419" y="2380891"/>
            <a:ext cx="326078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 Великая Отечественная война длилась 1418 дней и ночей... </a:t>
            </a:r>
          </a:p>
          <a:p>
            <a:r>
              <a:rPr lang="ru-RU" sz="2400" i="1">
                <a:cs typeface="Calibri"/>
              </a:rPr>
              <a:t>Погибло около 27 миллионов человек. </a:t>
            </a:r>
          </a:p>
          <a:p>
            <a:endParaRPr lang="ru-RU">
              <a:cs typeface="Calibri"/>
            </a:endParaRPr>
          </a:p>
        </p:txBody>
      </p:sp>
      <p:pic>
        <p:nvPicPr>
          <p:cNvPr id="9" name="Рисунок 9" descr="Изображение выглядит как фотография, цветной, стол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B7D3821-EDA4-4F88-9FCD-D1A2339B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04" y="448286"/>
            <a:ext cx="7962180" cy="62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C62D4-69A5-43C8-B0FB-D403845CF4ED}"/>
              </a:ext>
            </a:extLst>
          </p:cNvPr>
          <p:cNvSpPr txBox="1"/>
          <p:nvPr/>
        </p:nvSpPr>
        <p:spPr>
          <a:xfrm rot="10800000" flipV="1">
            <a:off x="1805796" y="223638"/>
            <a:ext cx="849414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И вот наступил этот долгожданный день - 9 мая 1945 года.</a:t>
            </a:r>
          </a:p>
          <a:p>
            <a:r>
              <a:rPr lang="ru-RU" sz="2400" i="1">
                <a:cs typeface="Calibri"/>
              </a:rPr>
              <a:t>В этот день закончилась война. Наши войска разгромили фашистов не только на территории нашей Родины, но и освободили жителей других стран.</a:t>
            </a:r>
          </a:p>
        </p:txBody>
      </p:sp>
      <p:pic>
        <p:nvPicPr>
          <p:cNvPr id="3" name="Рисунок 3" descr="Изображение выглядит как здание, внешний, перед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5804144-BE66-4F3C-B83E-71E6D384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61" y="1793299"/>
            <a:ext cx="8896977" cy="49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2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93BBE-289C-49CE-9C29-ED072348ED77}"/>
              </a:ext>
            </a:extLst>
          </p:cNvPr>
          <p:cNvSpPr txBox="1"/>
          <p:nvPr/>
        </p:nvSpPr>
        <p:spPr>
          <a:xfrm>
            <a:off x="828136" y="468702"/>
            <a:ext cx="451161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Победе радовалась вся страна, но эта радость была со слезами на </a:t>
            </a:r>
            <a:r>
              <a:rPr lang="ru-RU" sz="2400" i="1" dirty="0" smtClean="0">
                <a:cs typeface="Calibri"/>
              </a:rPr>
              <a:t>глазах, </a:t>
            </a:r>
            <a:r>
              <a:rPr lang="ru-RU" sz="2400" i="1" dirty="0">
                <a:cs typeface="Calibri"/>
              </a:rPr>
              <a:t>так как в каждой семье, в каждом доме кто-то погиб на этой страшной войне.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DEDF9A3-982B-4364-99EA-2026BDCE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7026"/>
            <a:ext cx="5661803" cy="3871642"/>
          </a:xfrm>
          <a:prstGeom prst="rect">
            <a:avLst/>
          </a:prstGeom>
        </p:spPr>
      </p:pic>
      <p:pic>
        <p:nvPicPr>
          <p:cNvPr id="4" name="Рисунок 4" descr="Изображение выглядит как здание, фотография, старый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17A1570-AF0A-45FB-91CE-2F0959015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1" y="122147"/>
            <a:ext cx="6553199" cy="38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A5BD0-4B23-4733-98D3-B5573252CC1D}"/>
              </a:ext>
            </a:extLst>
          </p:cNvPr>
          <p:cNvSpPr txBox="1"/>
          <p:nvPr/>
        </p:nvSpPr>
        <p:spPr>
          <a:xfrm>
            <a:off x="281796" y="281797"/>
            <a:ext cx="462663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Мы должны помнить и гордится нашими дедами и прадедами, бабушками и прабабушками! </a:t>
            </a:r>
            <a:r>
              <a:rPr lang="ru-RU" sz="2400" i="1" dirty="0" smtClean="0">
                <a:cs typeface="Calibri"/>
              </a:rPr>
              <a:t>Благодарить их за то, что они отстояли мир во имя нашей светлой жизни</a:t>
            </a:r>
            <a:r>
              <a:rPr lang="ru-RU" sz="2400" i="1" dirty="0" smtClean="0">
                <a:cs typeface="Calibri"/>
              </a:rPr>
              <a:t>! </a:t>
            </a:r>
            <a:r>
              <a:rPr lang="ru-RU" sz="2400" i="1" dirty="0">
                <a:cs typeface="Calibri"/>
              </a:rPr>
              <a:t>И каждый из нас должен говорить Я ПОМНЮ, Я ГОРЖУСЬ!!! </a:t>
            </a:r>
            <a:endParaRPr lang="ru-RU" sz="2400" dirty="0">
              <a:cs typeface="Calibri"/>
            </a:endParaRPr>
          </a:p>
        </p:txBody>
      </p:sp>
      <p:pic>
        <p:nvPicPr>
          <p:cNvPr id="3" name="Рисунок 3" descr="Изображение выглядит как текст, рисунок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FA955C2-6374-47DC-B159-7DF5829F7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" y="3436188"/>
            <a:ext cx="4768287" cy="3401036"/>
          </a:xfrm>
          <a:prstGeom prst="rect">
            <a:avLst/>
          </a:prstGeom>
        </p:spPr>
      </p:pic>
      <p:pic>
        <p:nvPicPr>
          <p:cNvPr id="5" name="Рисунок 5" descr="Изображение выглядит как стол, торт, внутренний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80BEB15-09E3-4877-A85D-3B9774132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476" y="343260"/>
            <a:ext cx="6811991" cy="61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8" y="1112084"/>
            <a:ext cx="10693381" cy="56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496" y="176462"/>
            <a:ext cx="768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cs typeface="Calibri"/>
              </a:rPr>
              <a:t>Давайте вспомним всех павших героев и склоним свои головы перед их подвигом!</a:t>
            </a:r>
            <a:endParaRPr lang="ru-RU" sz="24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1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75" y="144379"/>
            <a:ext cx="7494670" cy="651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547" y="1155032"/>
            <a:ext cx="44757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cs typeface="Calibri"/>
              </a:rPr>
              <a:t>Пусть не будет войны никогда,</a:t>
            </a:r>
          </a:p>
          <a:p>
            <a:r>
              <a:rPr lang="ru-RU" sz="2800" i="1" dirty="0" smtClean="0">
                <a:cs typeface="Calibri"/>
              </a:rPr>
              <a:t>Не коснется нас больше беда!</a:t>
            </a:r>
          </a:p>
          <a:p>
            <a:r>
              <a:rPr lang="ru-RU" sz="2800" i="1" dirty="0" smtClean="0">
                <a:cs typeface="Calibri"/>
              </a:rPr>
              <a:t>В день Победы все песни поют,</a:t>
            </a:r>
          </a:p>
          <a:p>
            <a:r>
              <a:rPr lang="ru-RU" sz="2800" i="1" dirty="0" smtClean="0">
                <a:cs typeface="Calibri"/>
              </a:rPr>
              <a:t>В честь Победы сверкает салют!</a:t>
            </a:r>
          </a:p>
          <a:p>
            <a:endParaRPr lang="ru-RU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7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4DA420-07B3-4ECA-9C10-08C944772E3C}"/>
              </a:ext>
            </a:extLst>
          </p:cNvPr>
          <p:cNvSpPr txBox="1"/>
          <p:nvPr/>
        </p:nvSpPr>
        <p:spPr>
          <a:xfrm>
            <a:off x="224287" y="540589"/>
            <a:ext cx="3160143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9 мая все жители нашей огромной страны отмечают День </a:t>
            </a:r>
            <a:r>
              <a:rPr lang="ru-RU" sz="2400" i="1" dirty="0" smtClean="0">
                <a:cs typeface="Calibri"/>
              </a:rPr>
              <a:t>Победы</a:t>
            </a:r>
            <a:r>
              <a:rPr lang="ru-RU" sz="2400" i="1" dirty="0">
                <a:cs typeface="Calibri"/>
              </a:rPr>
              <a:t> </a:t>
            </a:r>
            <a:r>
              <a:rPr lang="ru-RU" sz="2400" i="1" dirty="0" smtClean="0">
                <a:cs typeface="Calibri"/>
              </a:rPr>
              <a:t>– это не </a:t>
            </a:r>
          </a:p>
          <a:p>
            <a:r>
              <a:rPr lang="ru-RU" sz="2400" i="1" dirty="0">
                <a:cs typeface="Calibri"/>
              </a:rPr>
              <a:t>п</a:t>
            </a:r>
            <a:r>
              <a:rPr lang="ru-RU" sz="2400" i="1" dirty="0" smtClean="0">
                <a:cs typeface="Calibri"/>
              </a:rPr>
              <a:t>росто замечательный праздник, в этот день закончилась война, страшная и жестокая.</a:t>
            </a:r>
            <a:endParaRPr lang="ru-RU" sz="2400" i="1" dirty="0" smtClean="0">
              <a:cs typeface="Calibri"/>
            </a:endParaRPr>
          </a:p>
          <a:p>
            <a:endParaRPr lang="ru-RU" sz="2400" i="1" dirty="0">
              <a:cs typeface="Calibri"/>
            </a:endParaRPr>
          </a:p>
          <a:p>
            <a:r>
              <a:rPr lang="ru-RU" sz="2400" i="1" dirty="0" smtClean="0">
                <a:cs typeface="Calibri"/>
              </a:rPr>
              <a:t> </a:t>
            </a:r>
            <a:r>
              <a:rPr lang="ru-RU" sz="2400" i="1" dirty="0" smtClean="0">
                <a:cs typeface="Calibri"/>
              </a:rPr>
              <a:t>Во </a:t>
            </a:r>
            <a:r>
              <a:rPr lang="ru-RU" sz="2400" i="1" dirty="0">
                <a:cs typeface="Calibri"/>
              </a:rPr>
              <a:t>всех </a:t>
            </a:r>
            <a:r>
              <a:rPr lang="ru-RU" sz="2400" i="1" dirty="0" smtClean="0">
                <a:cs typeface="Calibri"/>
              </a:rPr>
              <a:t>городах страны </a:t>
            </a:r>
            <a:r>
              <a:rPr lang="ru-RU" sz="2400" i="1" dirty="0">
                <a:cs typeface="Calibri"/>
              </a:rPr>
              <a:t>проходят военные парады.</a:t>
            </a:r>
          </a:p>
        </p:txBody>
      </p:sp>
      <p:pic>
        <p:nvPicPr>
          <p:cNvPr id="3" name="Рисунок 3" descr="Изображение выглядит как человек, музыка, духовой инструмент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BC116E3-CDFE-4F58-A488-F21F7BDF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75" y="219701"/>
            <a:ext cx="8695063" cy="62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4A0FA-CE44-4D34-892F-8CEB869D14C9}"/>
              </a:ext>
            </a:extLst>
          </p:cNvPr>
          <p:cNvSpPr txBox="1"/>
          <p:nvPr/>
        </p:nvSpPr>
        <p:spPr>
          <a:xfrm>
            <a:off x="6334664" y="511834"/>
            <a:ext cx="464101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22 июня 1941 года без объявления войны фашисты напали на нашу Родину. На города посыпались бомбы, на нашу землю ступили вражеские фашистские солдаты.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3D1A9-4ABD-4A23-A513-CA2C1A2951D7}"/>
              </a:ext>
            </a:extLst>
          </p:cNvPr>
          <p:cNvSpPr txBox="1"/>
          <p:nvPr/>
        </p:nvSpPr>
        <p:spPr>
          <a:xfrm>
            <a:off x="324030" y="4752256"/>
            <a:ext cx="3505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Началась</a:t>
            </a:r>
          </a:p>
          <a:p>
            <a:r>
              <a:rPr lang="ru-RU" sz="2400" i="1" dirty="0">
                <a:cs typeface="Calibri"/>
              </a:rPr>
              <a:t>      Великая</a:t>
            </a:r>
          </a:p>
          <a:p>
            <a:r>
              <a:rPr lang="ru-RU" sz="2400" i="1" dirty="0">
                <a:cs typeface="Calibri"/>
              </a:rPr>
              <a:t>           Отечественная</a:t>
            </a:r>
          </a:p>
          <a:p>
            <a:r>
              <a:rPr lang="ru-RU" sz="2400" i="1" dirty="0">
                <a:cs typeface="Calibri"/>
              </a:rPr>
              <a:t>               </a:t>
            </a:r>
            <a:r>
              <a:rPr lang="ru-RU" sz="2400" i="1" dirty="0" smtClean="0">
                <a:cs typeface="Calibri"/>
              </a:rPr>
              <a:t>                    </a:t>
            </a:r>
            <a:r>
              <a:rPr lang="ru-RU" sz="2400" i="1" dirty="0">
                <a:cs typeface="Calibri"/>
              </a:rPr>
              <a:t>Война.</a:t>
            </a:r>
          </a:p>
        </p:txBody>
      </p:sp>
      <p:pic>
        <p:nvPicPr>
          <p:cNvPr id="6" name="Рисунок 6" descr="Изображение выглядит как внешний, плоский, летит, тран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5314DFC-89E6-4091-BBC8-B799D2F05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48" y="308758"/>
            <a:ext cx="5875903" cy="4383771"/>
          </a:xfrm>
          <a:prstGeom prst="rect">
            <a:avLst/>
          </a:prstGeom>
        </p:spPr>
      </p:pic>
      <p:pic>
        <p:nvPicPr>
          <p:cNvPr id="8" name="Рисунок 8" descr="Изображение выглядит как фотография, человек, внешний, однород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CEA71A4-A7F8-4C7F-A046-5C94F5022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68" y="2948352"/>
            <a:ext cx="5515677" cy="37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423CC-E4DC-439B-8E87-78141AD5E82E}"/>
              </a:ext>
            </a:extLst>
          </p:cNvPr>
          <p:cNvSpPr txBox="1"/>
          <p:nvPr/>
        </p:nvSpPr>
        <p:spPr>
          <a:xfrm>
            <a:off x="8775865" y="1721921"/>
            <a:ext cx="286195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i="1" dirty="0" smtClean="0">
                <a:cs typeface="Calibri"/>
              </a:rPr>
              <a:t>И за честь своей Отчизны</a:t>
            </a:r>
          </a:p>
          <a:p>
            <a:pPr algn="ctr"/>
            <a:r>
              <a:rPr lang="ru-RU" sz="2800" i="1" dirty="0" smtClean="0">
                <a:cs typeface="Calibri"/>
              </a:rPr>
              <a:t>Встали все – и стар, и млад.</a:t>
            </a:r>
          </a:p>
          <a:p>
            <a:pPr algn="ctr"/>
            <a:r>
              <a:rPr lang="ru-RU" sz="2800" i="1" dirty="0" smtClean="0">
                <a:cs typeface="Calibri"/>
              </a:rPr>
              <a:t>До конца, до дня Победы –</a:t>
            </a:r>
          </a:p>
          <a:p>
            <a:pPr algn="ctr"/>
            <a:r>
              <a:rPr lang="ru-RU" sz="2800" i="1" dirty="0" smtClean="0">
                <a:cs typeface="Calibri"/>
              </a:rPr>
              <a:t>Только вперед!</a:t>
            </a:r>
          </a:p>
          <a:p>
            <a:pPr algn="ctr"/>
            <a:r>
              <a:rPr lang="ru-RU" sz="2800" i="1" dirty="0" smtClean="0">
                <a:cs typeface="Calibri"/>
              </a:rPr>
              <a:t>Ни шагу назад!</a:t>
            </a:r>
            <a:endParaRPr lang="ru-RU" sz="2800" i="1" dirty="0">
              <a:cs typeface="Calibri"/>
            </a:endParaRPr>
          </a:p>
        </p:txBody>
      </p:sp>
      <p:pic>
        <p:nvPicPr>
          <p:cNvPr id="3" name="Рисунок 3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FCA0035-FA2A-4037-87FE-600A59CE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1" y="277191"/>
            <a:ext cx="7568279" cy="63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220AF-0641-4F42-A79C-86302946EBA5}"/>
              </a:ext>
            </a:extLst>
          </p:cNvPr>
          <p:cNvSpPr txBox="1"/>
          <p:nvPr/>
        </p:nvSpPr>
        <p:spPr>
          <a:xfrm>
            <a:off x="511834" y="310551"/>
            <a:ext cx="520172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>
                <a:cs typeface="Calibri"/>
              </a:rPr>
              <a:t>Трудно приходилось нашим Бойцам, очень уж сильный был враг.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DF524-F1A0-43F5-BAF0-245C6B4813DE}"/>
              </a:ext>
            </a:extLst>
          </p:cNvPr>
          <p:cNvSpPr txBox="1"/>
          <p:nvPr/>
        </p:nvSpPr>
        <p:spPr>
          <a:xfrm>
            <a:off x="510936" y="5370483"/>
            <a:ext cx="530236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Но солдаты нашей армии </a:t>
            </a:r>
            <a:r>
              <a:rPr lang="ru-RU" sz="2400" i="1" dirty="0" smtClean="0">
                <a:cs typeface="Calibri"/>
              </a:rPr>
              <a:t>били врага</a:t>
            </a:r>
            <a:r>
              <a:rPr lang="ru-RU" sz="2400" i="1" dirty="0">
                <a:cs typeface="Calibri"/>
              </a:rPr>
              <a:t>, </a:t>
            </a:r>
            <a:r>
              <a:rPr lang="ru-RU" sz="2400" i="1" dirty="0">
                <a:cs typeface="Calibri"/>
              </a:rPr>
              <a:t>гнали с нашей </a:t>
            </a:r>
            <a:r>
              <a:rPr lang="ru-RU" sz="2400" i="1" dirty="0" smtClean="0">
                <a:cs typeface="Calibri"/>
              </a:rPr>
              <a:t>земли.</a:t>
            </a:r>
            <a:r>
              <a:rPr lang="ru-RU" sz="2400" i="1" dirty="0">
                <a:cs typeface="Calibri"/>
              </a:rPr>
              <a:t> </a:t>
            </a:r>
            <a:endParaRPr lang="ru-RU" sz="2400" dirty="0">
              <a:cs typeface="Calibri"/>
            </a:endParaRPr>
          </a:p>
        </p:txBody>
      </p:sp>
      <p:pic>
        <p:nvPicPr>
          <p:cNvPr id="6" name="Рисунок 6" descr="Изображение выглядит как плоский, внешний, летит, воздух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47818D8-9755-4AC2-B9A0-69365081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99" y="1352467"/>
            <a:ext cx="4914181" cy="3779254"/>
          </a:xfrm>
          <a:prstGeom prst="rect">
            <a:avLst/>
          </a:prstGeom>
        </p:spPr>
      </p:pic>
      <p:pic>
        <p:nvPicPr>
          <p:cNvPr id="8" name="Рисунок 8" descr="Изображение выглядит как внешний, трава, человек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D687652-400D-4EC6-B85A-9DDF2290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174" y="3783379"/>
            <a:ext cx="5129840" cy="2698674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здание, внешний, фотография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DCF98FC-7FE4-4D99-AC1C-5239F1B43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175" y="435421"/>
            <a:ext cx="5129840" cy="31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39823-B22C-4DE0-A2F3-2C5251E97E4F}"/>
              </a:ext>
            </a:extLst>
          </p:cNvPr>
          <p:cNvSpPr txBox="1"/>
          <p:nvPr/>
        </p:nvSpPr>
        <p:spPr>
          <a:xfrm>
            <a:off x="483080" y="166777"/>
            <a:ext cx="40371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Воевали и в летний </a:t>
            </a:r>
            <a:r>
              <a:rPr lang="ru-RU" sz="2400" i="1" dirty="0" smtClean="0">
                <a:cs typeface="Calibri"/>
              </a:rPr>
              <a:t>зной.</a:t>
            </a:r>
            <a:endParaRPr lang="ru-RU" sz="2400" i="1" dirty="0">
              <a:cs typeface="Calibri"/>
            </a:endParaRPr>
          </a:p>
        </p:txBody>
      </p:sp>
      <p:pic>
        <p:nvPicPr>
          <p:cNvPr id="3" name="Рисунок 3" descr="Изображение выглядит как внешний, мужчина, вода, еде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996E90A-A731-40A5-A73A-EAAFB6874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1" y="630808"/>
            <a:ext cx="10880783" cy="60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14E8E2-8876-4CB1-B7F6-9DE241B59049}"/>
              </a:ext>
            </a:extLst>
          </p:cNvPr>
          <p:cNvSpPr txBox="1"/>
          <p:nvPr/>
        </p:nvSpPr>
        <p:spPr>
          <a:xfrm>
            <a:off x="454325" y="181155"/>
            <a:ext cx="47433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Воевали и в зимнюю </a:t>
            </a:r>
            <a:r>
              <a:rPr lang="ru-RU" sz="2400" i="1" dirty="0" smtClean="0">
                <a:cs typeface="Calibri"/>
              </a:rPr>
              <a:t>стужу. </a:t>
            </a:r>
            <a:endParaRPr lang="ru-RU" sz="2400" i="1" dirty="0">
              <a:cs typeface="Calibri"/>
            </a:endParaRPr>
          </a:p>
        </p:txBody>
      </p:sp>
      <p:pic>
        <p:nvPicPr>
          <p:cNvPr id="3" name="Рисунок 3" descr="Изображение выглядит как человек, внешний, здание, однород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7559C55-6D1E-473F-9FCA-A922B883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1309464"/>
            <a:ext cx="10069490" cy="53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20" y="1370373"/>
            <a:ext cx="7935997" cy="52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137" y="192505"/>
            <a:ext cx="9288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cs typeface="Calibri"/>
              </a:rPr>
              <a:t>В холодные вечера, в минуты затишья между боями, солдаты отдыхали, сидя у костра. Чинили одежду, чистили ружья, вспоминали мирные дни и танцевали.</a:t>
            </a:r>
            <a:endParaRPr lang="ru-RU" sz="24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7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B7DDC-81CB-436B-863C-CD8702830BDB}"/>
              </a:ext>
            </a:extLst>
          </p:cNvPr>
          <p:cNvSpPr txBox="1"/>
          <p:nvPr/>
        </p:nvSpPr>
        <p:spPr>
          <a:xfrm>
            <a:off x="192505" y="209909"/>
            <a:ext cx="106537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Calibri"/>
              </a:rPr>
              <a:t>Наравне с мужчинами на войне воевали и </a:t>
            </a:r>
            <a:r>
              <a:rPr lang="ru-RU" sz="2400" i="1" dirty="0" smtClean="0">
                <a:cs typeface="Calibri"/>
              </a:rPr>
              <a:t>женщины. Немалую смелость и отвагу проявляли девушки - медсестры. </a:t>
            </a:r>
            <a:endParaRPr lang="ru-RU" sz="2400" i="1" dirty="0">
              <a:cs typeface="Calibri"/>
            </a:endParaRPr>
          </a:p>
        </p:txBody>
      </p:sp>
      <p:pic>
        <p:nvPicPr>
          <p:cNvPr id="3" name="Рисунок 3" descr="Изображение выглядит как человек, держит, девочка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84FB270-D7B4-470B-B6CC-105AA113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0" y="2153103"/>
            <a:ext cx="5536644" cy="4378445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ешний, снег, человек, скал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6CFE107-D4AB-4C11-A628-AA5D5DA5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33" y="1020465"/>
            <a:ext cx="5316442" cy="56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512</Words>
  <Application>Microsoft Office PowerPoint</Application>
  <PresentationFormat>Широкоэкранный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ДС 554</cp:lastModifiedBy>
  <cp:revision>186</cp:revision>
  <dcterms:created xsi:type="dcterms:W3CDTF">2020-04-09T02:07:11Z</dcterms:created>
  <dcterms:modified xsi:type="dcterms:W3CDTF">2025-04-11T08:31:44Z</dcterms:modified>
</cp:coreProperties>
</file>