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9848-337E-46E2-8D8D-9FC60E1A3F9E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563CB-BA70-46EE-AB56-39F2CFCAF1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9848-337E-46E2-8D8D-9FC60E1A3F9E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563CB-BA70-46EE-AB56-39F2CFCAF1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9848-337E-46E2-8D8D-9FC60E1A3F9E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563CB-BA70-46EE-AB56-39F2CFCAF1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9848-337E-46E2-8D8D-9FC60E1A3F9E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563CB-BA70-46EE-AB56-39F2CFCAF1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9848-337E-46E2-8D8D-9FC60E1A3F9E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563CB-BA70-46EE-AB56-39F2CFCAF1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9848-337E-46E2-8D8D-9FC60E1A3F9E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563CB-BA70-46EE-AB56-39F2CFCAF1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9848-337E-46E2-8D8D-9FC60E1A3F9E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563CB-BA70-46EE-AB56-39F2CFCAF1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9848-337E-46E2-8D8D-9FC60E1A3F9E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563CB-BA70-46EE-AB56-39F2CFCAF1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9848-337E-46E2-8D8D-9FC60E1A3F9E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563CB-BA70-46EE-AB56-39F2CFCAF1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9848-337E-46E2-8D8D-9FC60E1A3F9E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563CB-BA70-46EE-AB56-39F2CFCAF1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9848-337E-46E2-8D8D-9FC60E1A3F9E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563CB-BA70-46EE-AB56-39F2CFCAF1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BB9848-337E-46E2-8D8D-9FC60E1A3F9E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F563CB-BA70-46EE-AB56-39F2CFCAF1B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42919"/>
            <a:ext cx="8029604" cy="2957532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Система сохранения и укрепления здоровья детей </a:t>
            </a:r>
            <a:br>
              <a:rPr lang="ru-RU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 МБДОУ – детский сад комбинированного вида № 554</a:t>
            </a:r>
            <a:endParaRPr lang="ru-RU" b="1" i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868" y="4786322"/>
            <a:ext cx="5143536" cy="895344"/>
          </a:xfrm>
        </p:spPr>
        <p:txBody>
          <a:bodyPr/>
          <a:lstStyle/>
          <a:p>
            <a:r>
              <a:rPr lang="ru-RU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ages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77622"/>
            <a:ext cx="3500430" cy="30803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6908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Спортивные эстафеты и праздники</a:t>
            </a:r>
            <a:endParaRPr lang="ru-RU" b="1" i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DSCN15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6841" y="1285860"/>
            <a:ext cx="9017063" cy="5072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358246" cy="92867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Походы в лес</a:t>
            </a:r>
            <a:endParaRPr lang="ru-RU" b="1" i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DSCN04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8910" y="702051"/>
            <a:ext cx="8207931" cy="6155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54032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Участие в эстафете «Лыжня России»</a:t>
            </a:r>
            <a:endParaRPr lang="ru-RU" b="1" i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пп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8909" y="809206"/>
            <a:ext cx="8065058" cy="60487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58204" cy="857232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Здоровое питание</a:t>
            </a:r>
            <a:endParaRPr lang="ru-RU" b="1" i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Рисун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702050"/>
            <a:ext cx="8215369" cy="61615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Укрепление здоровья детей в дошкольных учреждениях – первостепенная задача. </a:t>
            </a:r>
            <a:br>
              <a:rPr lang="ru-RU" sz="2800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Что нужно делать, чтобы быть здоровым?</a:t>
            </a:r>
            <a:br>
              <a:rPr lang="ru-RU" sz="2800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33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500306"/>
            <a:ext cx="8186766" cy="3625857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/>
              <a:t> </a:t>
            </a:r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того чтобы помочь детям сохранить и укрепить здоровье детей, воспитать у них потребности в здоровье как жизненно важной ценности, сознательного стремления к ведению здорового образа жизни, ответственного отношения к своему здоровью </a:t>
            </a:r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 нашем МБДОУ проводится комплекс различных мероприятий.</a:t>
            </a:r>
            <a:endParaRPr lang="ru-RU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Ежедневная утренняя гимнастика</a:t>
            </a:r>
            <a:endParaRPr lang="ru-RU" b="1" i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еее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1" y="1600200"/>
            <a:ext cx="6034617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Физкультурные занятия в помещении</a:t>
            </a:r>
            <a:endParaRPr lang="ru-RU" b="1" i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Рисунок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2615" y="1600199"/>
            <a:ext cx="6259781" cy="50657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186766" cy="796908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Физкультурные занятия на улице</a:t>
            </a:r>
            <a:endParaRPr lang="ru-RU" b="1" i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Р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750051"/>
            <a:ext cx="8143932" cy="6107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186766" cy="654032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Подвижные игры</a:t>
            </a:r>
            <a:endParaRPr lang="ru-RU" b="1" i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Рисунок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641517"/>
            <a:ext cx="8286808" cy="62164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15370" cy="785794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Дневной сон</a:t>
            </a:r>
            <a:endParaRPr lang="ru-RU" b="1" i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Рисунок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1064569"/>
            <a:ext cx="9150950" cy="54362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186766" cy="796908"/>
          </a:xfrm>
        </p:spPr>
        <p:txBody>
          <a:bodyPr/>
          <a:lstStyle/>
          <a:p>
            <a:r>
              <a:rPr lang="ru-RU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Воздушное закаливание</a:t>
            </a:r>
            <a:endParaRPr lang="ru-RU" b="1" i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вв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8908" y="809207"/>
            <a:ext cx="8065057" cy="60487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186766" cy="654032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Прогулки</a:t>
            </a:r>
            <a:endParaRPr lang="ru-RU" b="1" i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ррр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8908" y="594892"/>
            <a:ext cx="8350810" cy="62631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7">
      <a:dk1>
        <a:srgbClr val="73D6FD"/>
      </a:dk1>
      <a:lt1>
        <a:srgbClr val="A2E3FE"/>
      </a:lt1>
      <a:dk2>
        <a:srgbClr val="4E005F"/>
      </a:dk2>
      <a:lt2>
        <a:srgbClr val="FF8EBA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51</Words>
  <Application>Microsoft Office PowerPoint</Application>
  <PresentationFormat>Экран (4:3)</PresentationFormat>
  <Paragraphs>15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Система сохранения и укрепления здоровья детей  в МБДОУ – детский сад комбинированного вида № 554</vt:lpstr>
      <vt:lpstr>Укрепление здоровья детей в дошкольных учреждениях – первостепенная задача.  Что нужно делать, чтобы быть здоровым? </vt:lpstr>
      <vt:lpstr>Ежедневная утренняя гимнастика</vt:lpstr>
      <vt:lpstr>Физкультурные занятия в помещении</vt:lpstr>
      <vt:lpstr>Физкультурные занятия на улице</vt:lpstr>
      <vt:lpstr>Подвижные игры</vt:lpstr>
      <vt:lpstr>Дневной сон</vt:lpstr>
      <vt:lpstr>Воздушное закаливание</vt:lpstr>
      <vt:lpstr>Прогулки</vt:lpstr>
      <vt:lpstr>Спортивные эстафеты и праздники</vt:lpstr>
      <vt:lpstr>Походы в лес</vt:lpstr>
      <vt:lpstr>Участие в эстафете «Лыжня России»</vt:lpstr>
      <vt:lpstr>Здоровое питание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сохранения и укрепления здоровья детей  в МБДОУ – детский сад комбинированного вида № 554</dc:title>
  <dc:creator>Ирочка</dc:creator>
  <cp:lastModifiedBy>Ирочка</cp:lastModifiedBy>
  <cp:revision>2</cp:revision>
  <dcterms:created xsi:type="dcterms:W3CDTF">2017-02-13T14:47:12Z</dcterms:created>
  <dcterms:modified xsi:type="dcterms:W3CDTF">2017-02-13T15:23:22Z</dcterms:modified>
</cp:coreProperties>
</file>