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9848-337E-46E2-8D8D-9FC60E1A3F9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CB-BA70-46EE-AB56-39F2CFCAF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9848-337E-46E2-8D8D-9FC60E1A3F9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CB-BA70-46EE-AB56-39F2CFCAF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9848-337E-46E2-8D8D-9FC60E1A3F9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CB-BA70-46EE-AB56-39F2CFCAF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9848-337E-46E2-8D8D-9FC60E1A3F9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CB-BA70-46EE-AB56-39F2CFCAF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9848-337E-46E2-8D8D-9FC60E1A3F9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CB-BA70-46EE-AB56-39F2CFCAF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9848-337E-46E2-8D8D-9FC60E1A3F9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CB-BA70-46EE-AB56-39F2CFCAF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9848-337E-46E2-8D8D-9FC60E1A3F9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CB-BA70-46EE-AB56-39F2CFCAF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9848-337E-46E2-8D8D-9FC60E1A3F9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CB-BA70-46EE-AB56-39F2CFCAF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9848-337E-46E2-8D8D-9FC60E1A3F9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CB-BA70-46EE-AB56-39F2CFCAF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9848-337E-46E2-8D8D-9FC60E1A3F9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CB-BA70-46EE-AB56-39F2CFCAF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9848-337E-46E2-8D8D-9FC60E1A3F9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CB-BA70-46EE-AB56-39F2CFCAF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9848-337E-46E2-8D8D-9FC60E1A3F9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563CB-BA70-46EE-AB56-39F2CFCAF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8029604" cy="295753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Система сохранения и укрепления здоровья детей </a:t>
            </a:r>
            <a:b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МБДОУ – детский сад комбинированного вида № 554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4786322"/>
            <a:ext cx="5143536" cy="895344"/>
          </a:xfrm>
        </p:spPr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7622"/>
            <a:ext cx="3500430" cy="308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90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Спортивные эстафеты и праздники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15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841" y="1285860"/>
            <a:ext cx="9017063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58246" cy="92867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Походы в лес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04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910" y="702051"/>
            <a:ext cx="8207931" cy="6155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Участие в эстафете «Лыжня России»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909" y="809206"/>
            <a:ext cx="8065058" cy="604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85723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Здоровое питание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702050"/>
            <a:ext cx="8215369" cy="616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Укрепление здоровья детей в дошкольных учреждениях – первостепенная задача. </a:t>
            </a:r>
            <a:b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Что нужно делать, чтобы быть здоровым?</a:t>
            </a:r>
            <a:b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306"/>
            <a:ext cx="8186766" cy="362585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/>
              <a:t> 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того чтобы помочь детям сохранить и укрепить здоровье детей, воспитать у них потребности в здоровье как жизненно важной ценности, сознательного стремления к ведению здорового образа жизни, ответственного отношения к своему здоровью 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нашем МБДОУ проводится комплекс различных мероприятий.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Ежедневная утренняя гимнастика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ее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Физкультурные занятия в помещении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615" y="1600199"/>
            <a:ext cx="6259781" cy="506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79690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Физкультурные занятия на улице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750051"/>
            <a:ext cx="8143932" cy="6107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86766" cy="6540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641517"/>
            <a:ext cx="8286808" cy="6216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15370" cy="78579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Дневной сон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064569"/>
            <a:ext cx="9150950" cy="543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796908"/>
          </a:xfrm>
        </p:spPr>
        <p:txBody>
          <a:bodyPr/>
          <a:lstStyle/>
          <a:p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Воздушное закаливание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908" y="809207"/>
            <a:ext cx="8065057" cy="604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6540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Прогулки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р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908" y="594892"/>
            <a:ext cx="8350810" cy="6263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rgbClr val="73D6FD"/>
      </a:dk1>
      <a:lt1>
        <a:srgbClr val="A2E3FE"/>
      </a:lt1>
      <a:dk2>
        <a:srgbClr val="4E005F"/>
      </a:dk2>
      <a:lt2>
        <a:srgbClr val="FF8EBA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51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Система сохранения и укрепления здоровья детей  в МБДОУ – детский сад комбинированного вида № 554</vt:lpstr>
      <vt:lpstr>Укрепление здоровья детей в дошкольных учреждениях – первостепенная задача.  Что нужно делать, чтобы быть здоровым? </vt:lpstr>
      <vt:lpstr>Ежедневная утренняя гимнастика</vt:lpstr>
      <vt:lpstr>Физкультурные занятия в помещении</vt:lpstr>
      <vt:lpstr>Физкультурные занятия на улице</vt:lpstr>
      <vt:lpstr>Подвижные игры</vt:lpstr>
      <vt:lpstr>Дневной сон</vt:lpstr>
      <vt:lpstr>Воздушное закаливание</vt:lpstr>
      <vt:lpstr>Прогулки</vt:lpstr>
      <vt:lpstr>Спортивные эстафеты и праздники</vt:lpstr>
      <vt:lpstr>Походы в лес</vt:lpstr>
      <vt:lpstr>Участие в эстафете «Лыжня России»</vt:lpstr>
      <vt:lpstr>Здоровое питание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сохранения и укрепления здоровья детей  в МБДОУ – детский сад комбинированного вида № 554</dc:title>
  <dc:creator>Ирочка</dc:creator>
  <cp:lastModifiedBy>Ирочка</cp:lastModifiedBy>
  <cp:revision>2</cp:revision>
  <dcterms:created xsi:type="dcterms:W3CDTF">2017-02-13T14:47:12Z</dcterms:created>
  <dcterms:modified xsi:type="dcterms:W3CDTF">2017-02-13T15:23:22Z</dcterms:modified>
</cp:coreProperties>
</file>